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6"/>
  </p:sldMasterIdLst>
  <p:notesMasterIdLst>
    <p:notesMasterId r:id="rId30"/>
  </p:notesMasterIdLst>
  <p:handoutMasterIdLst>
    <p:handoutMasterId r:id="rId31"/>
  </p:handoutMasterIdLst>
  <p:sldIdLst>
    <p:sldId id="349" r:id="rId17"/>
    <p:sldId id="473" r:id="rId18"/>
    <p:sldId id="475" r:id="rId19"/>
    <p:sldId id="484" r:id="rId20"/>
    <p:sldId id="494" r:id="rId21"/>
    <p:sldId id="486" r:id="rId22"/>
    <p:sldId id="488" r:id="rId23"/>
    <p:sldId id="495" r:id="rId24"/>
    <p:sldId id="497" r:id="rId25"/>
    <p:sldId id="480" r:id="rId26"/>
    <p:sldId id="465" r:id="rId27"/>
    <p:sldId id="482" r:id="rId28"/>
    <p:sldId id="453" r:id="rId29"/>
  </p:sldIdLst>
  <p:sldSz cx="12192000" cy="6858000"/>
  <p:notesSz cx="6858000" cy="9144000"/>
  <p:embeddedFontLst>
    <p:embeddedFont>
      <p:font typeface="Veidekke Favorit Offc" panose="020B0604020202020204" charset="0"/>
      <p:regular r:id="rId32"/>
      <p:bold r:id="rId33"/>
      <p:italic r:id="rId34"/>
      <p:boldItalic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ne Beate Grændsen" initials="T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1F554B-6A68-49D6-B0B9-6FE7B21D2380}" v="2" dt="2025-08-25T11:06:39.151"/>
    <p1510:client id="{FAD5636D-4D67-41A3-8431-814B9CD59BB6}" v="36" dt="2025-08-25T10:46:08.5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11" autoAdjust="0"/>
    <p:restoredTop sz="93086" autoAdjust="0"/>
  </p:normalViewPr>
  <p:slideViewPr>
    <p:cSldViewPr snapToGrid="0" showGuides="1">
      <p:cViewPr varScale="1">
        <p:scale>
          <a:sx n="66" d="100"/>
          <a:sy n="66" d="100"/>
        </p:scale>
        <p:origin x="52" y="52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0" d="100"/>
          <a:sy n="90" d="100"/>
        </p:scale>
        <p:origin x="29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viewProps" Target="viewProps.xml"/><Relationship Id="rId21" Type="http://schemas.openxmlformats.org/officeDocument/2006/relationships/slide" Target="slides/slide5.xml"/><Relationship Id="rId34" Type="http://schemas.openxmlformats.org/officeDocument/2006/relationships/font" Target="fonts/font3.fntdata"/><Relationship Id="rId42" Type="http://schemas.microsoft.com/office/2016/11/relationships/changesInfo" Target="changesInfos/changesInfo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1.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8.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ags" Target="tags/tag1.xml"/><Relationship Id="rId10" Type="http://schemas.openxmlformats.org/officeDocument/2006/relationships/customXml" Target="../customXml/item10.xml"/><Relationship Id="rId19" Type="http://schemas.openxmlformats.org/officeDocument/2006/relationships/slide" Target="slides/slide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microsoft.com/office/2015/10/relationships/revisionInfo" Target="revisionInfo.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font" Target="fonts/font2.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e Sangnes" userId="4b78976c-cec6-4512-b85a-74fd4fdee3d5" providerId="ADAL" clId="{FAD5636D-4D67-41A3-8431-814B9CD59BB6}"/>
    <pc:docChg chg="custSel modSld">
      <pc:chgData name="Ane Sangnes" userId="4b78976c-cec6-4512-b85a-74fd4fdee3d5" providerId="ADAL" clId="{FAD5636D-4D67-41A3-8431-814B9CD59BB6}" dt="2025-08-25T08:46:56.161" v="33" actId="14100"/>
      <pc:docMkLst>
        <pc:docMk/>
      </pc:docMkLst>
      <pc:sldChg chg="addSp delSp modSp mod">
        <pc:chgData name="Ane Sangnes" userId="4b78976c-cec6-4512-b85a-74fd4fdee3d5" providerId="ADAL" clId="{FAD5636D-4D67-41A3-8431-814B9CD59BB6}" dt="2025-08-25T08:46:56.161" v="33" actId="14100"/>
        <pc:sldMkLst>
          <pc:docMk/>
          <pc:sldMk cId="2485932842" sldId="482"/>
        </pc:sldMkLst>
        <pc:spChg chg="mod">
          <ac:chgData name="Ane Sangnes" userId="4b78976c-cec6-4512-b85a-74fd4fdee3d5" providerId="ADAL" clId="{FAD5636D-4D67-41A3-8431-814B9CD59BB6}" dt="2025-08-25T08:46:36.680" v="27" actId="404"/>
          <ac:spMkLst>
            <pc:docMk/>
            <pc:sldMk cId="2485932842" sldId="482"/>
            <ac:spMk id="3" creationId="{89CB35D6-D1DC-5381-BA70-D43793AB20F1}"/>
          </ac:spMkLst>
        </pc:spChg>
        <pc:spChg chg="del">
          <ac:chgData name="Ane Sangnes" userId="4b78976c-cec6-4512-b85a-74fd4fdee3d5" providerId="ADAL" clId="{FAD5636D-4D67-41A3-8431-814B9CD59BB6}" dt="2025-08-25T08:46:32.078" v="26" actId="478"/>
          <ac:spMkLst>
            <pc:docMk/>
            <pc:sldMk cId="2485932842" sldId="482"/>
            <ac:spMk id="5" creationId="{A48CA80B-4C76-07BC-C732-92712C49974E}"/>
          </ac:spMkLst>
        </pc:spChg>
        <pc:picChg chg="add mod">
          <ac:chgData name="Ane Sangnes" userId="4b78976c-cec6-4512-b85a-74fd4fdee3d5" providerId="ADAL" clId="{FAD5636D-4D67-41A3-8431-814B9CD59BB6}" dt="2025-08-25T08:46:56.161" v="33" actId="14100"/>
          <ac:picMkLst>
            <pc:docMk/>
            <pc:sldMk cId="2485932842" sldId="482"/>
            <ac:picMk id="6" creationId="{0CF07997-C5AC-2674-64AF-07BAB704BAFE}"/>
          </ac:picMkLst>
        </pc:picChg>
      </pc:sldChg>
    </pc:docChg>
  </pc:docChgLst>
  <pc:docChgLst>
    <pc:chgData name="Ane Sangnes" userId="S::ane.sangnes@veidekke.no::4b78976c-cec6-4512-b85a-74fd4fdee3d5" providerId="AD" clId="Web-{E21F554B-6A68-49D6-B0B9-6FE7B21D2380}"/>
    <pc:docChg chg="modSld">
      <pc:chgData name="Ane Sangnes" userId="S::ane.sangnes@veidekke.no::4b78976c-cec6-4512-b85a-74fd4fdee3d5" providerId="AD" clId="Web-{E21F554B-6A68-49D6-B0B9-6FE7B21D2380}" dt="2025-08-25T11:06:37.511" v="0" actId="20577"/>
      <pc:docMkLst>
        <pc:docMk/>
      </pc:docMkLst>
      <pc:sldChg chg="modSp">
        <pc:chgData name="Ane Sangnes" userId="S::ane.sangnes@veidekke.no::4b78976c-cec6-4512-b85a-74fd4fdee3d5" providerId="AD" clId="Web-{E21F554B-6A68-49D6-B0B9-6FE7B21D2380}" dt="2025-08-25T11:06:37.511" v="0" actId="20577"/>
        <pc:sldMkLst>
          <pc:docMk/>
          <pc:sldMk cId="3617866933" sldId="349"/>
        </pc:sldMkLst>
        <pc:spChg chg="mod">
          <ac:chgData name="Ane Sangnes" userId="S::ane.sangnes@veidekke.no::4b78976c-cec6-4512-b85a-74fd4fdee3d5" providerId="AD" clId="Web-{E21F554B-6A68-49D6-B0B9-6FE7B21D2380}" dt="2025-08-25T11:06:37.511" v="0" actId="20577"/>
          <ac:spMkLst>
            <pc:docMk/>
            <pc:sldMk cId="3617866933" sldId="349"/>
            <ac:spMk id="8" creationId="{B8F0A6BD-7FA6-96E7-55E1-63A791BED0C4}"/>
          </ac:spMkLst>
        </pc:spChg>
      </pc:sldChg>
    </pc:docChg>
  </pc:docChgLst>
  <pc:docChgLst>
    <pc:chgData name="Ane Sangnes" userId="4b78976c-cec6-4512-b85a-74fd4fdee3d5" providerId="ADAL" clId="{530767E0-062A-4EB8-B08E-FBCECC8F95D5}"/>
    <pc:docChg chg="delSld">
      <pc:chgData name="Ane Sangnes" userId="4b78976c-cec6-4512-b85a-74fd4fdee3d5" providerId="ADAL" clId="{530767E0-062A-4EB8-B08E-FBCECC8F95D5}" dt="2025-08-19T13:02:50.861" v="0" actId="47"/>
      <pc:docMkLst>
        <pc:docMk/>
      </pc:docMkLst>
      <pc:sldChg chg="del">
        <pc:chgData name="Ane Sangnes" userId="4b78976c-cec6-4512-b85a-74fd4fdee3d5" providerId="ADAL" clId="{530767E0-062A-4EB8-B08E-FBCECC8F95D5}" dt="2025-08-19T13:02:50.861" v="0" actId="47"/>
        <pc:sldMkLst>
          <pc:docMk/>
          <pc:sldMk cId="2284739624"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25/08/2025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t>25/08/2025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16CFAD1-D197-4A88-B173-A6412E995EE5}" type="slidenum">
              <a:rPr lang="en-GB" smtClean="0"/>
              <a:t>5</a:t>
            </a:fld>
            <a:endParaRPr lang="en-GB"/>
          </a:p>
        </p:txBody>
      </p:sp>
    </p:spTree>
    <p:extLst>
      <p:ext uri="{BB962C8B-B14F-4D97-AF65-F5344CB8AC3E}">
        <p14:creationId xmlns:p14="http://schemas.microsoft.com/office/powerpoint/2010/main" val="22317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a:t>I HMS-uka 2022 tok vi for oss de psykososiale og organisatoriske faktorene som bidrar til å påvirke arbeidsmiljø og vår arbeidshelse. </a:t>
            </a:r>
          </a:p>
          <a:p>
            <a:pPr marL="0" indent="0">
              <a:buNone/>
            </a:pPr>
            <a:endParaRPr lang="nb-NO"/>
          </a:p>
          <a:p>
            <a:r>
              <a:rPr lang="nb-NO"/>
              <a:t>Tidspress og høyt arbeidstempo</a:t>
            </a:r>
          </a:p>
          <a:p>
            <a:r>
              <a:rPr lang="nb-NO"/>
              <a:t>Uklare roller</a:t>
            </a:r>
          </a:p>
          <a:p>
            <a:r>
              <a:rPr lang="nb-NO"/>
              <a:t>Mangelfull kommunikasjon</a:t>
            </a:r>
          </a:p>
          <a:p>
            <a:r>
              <a:rPr lang="nb-NO"/>
              <a:t>Språklige og kulturelle barrierer</a:t>
            </a:r>
          </a:p>
          <a:p>
            <a:r>
              <a:rPr lang="nb-NO"/>
              <a:t>Manglende opplæring</a:t>
            </a:r>
          </a:p>
          <a:p>
            <a:endParaRPr lang="nb-NO"/>
          </a:p>
        </p:txBody>
      </p:sp>
      <p:sp>
        <p:nvSpPr>
          <p:cNvPr id="4" name="Plassholder for lysbildenummer 3"/>
          <p:cNvSpPr>
            <a:spLocks noGrp="1"/>
          </p:cNvSpPr>
          <p:nvPr>
            <p:ph type="sldNum" sz="quarter" idx="5"/>
          </p:nvPr>
        </p:nvSpPr>
        <p:spPr/>
        <p:txBody>
          <a:bodyPr/>
          <a:lstStyle/>
          <a:p>
            <a:fld id="{A16CFAD1-D197-4A88-B173-A6412E995EE5}" type="slidenum">
              <a:rPr lang="en-GB" smtClean="0"/>
              <a:t>6</a:t>
            </a:fld>
            <a:endParaRPr lang="en-GB"/>
          </a:p>
        </p:txBody>
      </p:sp>
    </p:spTree>
    <p:extLst>
      <p:ext uri="{BB962C8B-B14F-4D97-AF65-F5344CB8AC3E}">
        <p14:creationId xmlns:p14="http://schemas.microsoft.com/office/powerpoint/2010/main" val="1743584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slide mørk rød">
    <p:bg>
      <p:bgPr>
        <a:solidFill>
          <a:schemeClr val="accent1"/>
        </a:solidFill>
        <a:effectLst/>
      </p:bgPr>
    </p:bg>
    <p:spTree>
      <p:nvGrpSpPr>
        <p:cNvPr id="1" name=""/>
        <p:cNvGrpSpPr/>
        <p:nvPr/>
      </p:nvGrpSpPr>
      <p:grpSpPr>
        <a:xfrm>
          <a:off x="0" y="0"/>
          <a:ext cx="0" cy="0"/>
          <a:chOff x="0" y="0"/>
          <a:chExt cx="0" cy="0"/>
        </a:xfrm>
      </p:grpSpPr>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flipH="1">
            <a:off x="0" y="6858000"/>
            <a:ext cx="0" cy="0"/>
          </a:xfrm>
        </p:spPr>
        <p:txBody>
          <a:bodyPr/>
          <a:lstStyle>
            <a:lvl1pPr>
              <a:defRPr sz="100">
                <a:noFill/>
              </a:defRPr>
            </a:lvl1pPr>
          </a:lstStyle>
          <a:p>
            <a:endParaRPr lang="nb-NO"/>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flipH="1">
            <a:off x="0" y="6858000"/>
            <a:ext cx="0" cy="0"/>
          </a:xfrm>
        </p:spPr>
        <p:txBody>
          <a:bodyPr/>
          <a:lstStyle>
            <a:lvl1pPr>
              <a:defRPr sz="100">
                <a:noFill/>
              </a:defRPr>
            </a:lvl1pPr>
          </a:lstStyle>
          <a:p>
            <a:fld id="{24C8C45C-947F-4981-8B3F-4F32E973C901}" type="slidenum">
              <a:rPr lang="nb-NO" smtClean="0"/>
              <a:t>‹#›</a:t>
            </a:fld>
            <a:endParaRPr lang="nb-NO"/>
          </a:p>
        </p:txBody>
      </p:sp>
      <p:sp>
        <p:nvSpPr>
          <p:cNvPr id="17" name="Background">
            <a:extLst>
              <a:ext uri="{FF2B5EF4-FFF2-40B4-BE49-F238E27FC236}">
                <a16:creationId xmlns:a16="http://schemas.microsoft.com/office/drawing/2014/main" id="{90A21EF6-68DD-F13A-80FC-9CE659774577}"/>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err="1">
              <a:noFill/>
            </a:endParaRPr>
          </a:p>
        </p:txBody>
      </p:sp>
      <p:pic>
        <p:nvPicPr>
          <p:cNvPr id="6" name="Logo">
            <a:extLst>
              <a:ext uri="{FF2B5EF4-FFF2-40B4-BE49-F238E27FC236}">
                <a16:creationId xmlns:a16="http://schemas.microsoft.com/office/drawing/2014/main" id="{C1634AD3-039D-670B-2908-869F0EFB727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759600" y="1342453"/>
            <a:ext cx="1416823" cy="247282"/>
          </a:xfrm>
          <a:prstGeom prst="rect">
            <a:avLst/>
          </a:prstGeom>
        </p:spPr>
      </p:pic>
      <p:sp>
        <p:nvSpPr>
          <p:cNvPr id="10" name="Picture Placeholder 9">
            <a:extLst>
              <a:ext uri="{FF2B5EF4-FFF2-40B4-BE49-F238E27FC236}">
                <a16:creationId xmlns:a16="http://schemas.microsoft.com/office/drawing/2014/main" id="{23F367C2-2D1E-8C39-6AED-9B68F012C6AC}"/>
              </a:ext>
            </a:extLst>
          </p:cNvPr>
          <p:cNvSpPr>
            <a:spLocks noGrp="1"/>
          </p:cNvSpPr>
          <p:nvPr>
            <p:ph type="pic" sz="quarter" idx="14" hasCustomPrompt="1"/>
          </p:nvPr>
        </p:nvSpPr>
        <p:spPr>
          <a:xfrm>
            <a:off x="5281613" y="0"/>
            <a:ext cx="6910387" cy="6858000"/>
          </a:xfrm>
          <a:custGeom>
            <a:avLst/>
            <a:gdLst>
              <a:gd name="connsiteX0" fmla="*/ 2287073 w 6873026"/>
              <a:gd name="connsiteY0" fmla="*/ 0 h 6858000"/>
              <a:gd name="connsiteX1" fmla="*/ 6873026 w 6873026"/>
              <a:gd name="connsiteY1" fmla="*/ 0 h 6858000"/>
              <a:gd name="connsiteX2" fmla="*/ 6873026 w 6873026"/>
              <a:gd name="connsiteY2" fmla="*/ 6858000 h 6858000"/>
              <a:gd name="connsiteX3" fmla="*/ 0 w 68730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73026" h="6858000">
                <a:moveTo>
                  <a:pt x="2287073" y="0"/>
                </a:moveTo>
                <a:lnTo>
                  <a:pt x="6873026" y="0"/>
                </a:lnTo>
                <a:lnTo>
                  <a:pt x="6873026" y="6858000"/>
                </a:lnTo>
                <a:lnTo>
                  <a:pt x="0" y="6858000"/>
                </a:lnTo>
                <a:close/>
              </a:path>
            </a:pathLst>
          </a:custGeom>
          <a:solidFill>
            <a:schemeClr val="bg1">
              <a:lumMod val="85000"/>
            </a:schemeClr>
          </a:solidFill>
        </p:spPr>
        <p:txBody>
          <a:bodyPr wrap="square" lIns="72000" tIns="36000" rIns="72000" bIns="36000" anchor="b" anchorCtr="0">
            <a:noAutofit/>
          </a:bodyPr>
          <a:lstStyle>
            <a:lvl1pPr marL="0" indent="0" algn="ctr">
              <a:buNone/>
              <a:defRPr>
                <a:solidFill>
                  <a:schemeClr val="tx2"/>
                </a:solidFill>
              </a:defRPr>
            </a:lvl1pPr>
          </a:lstStyle>
          <a:p>
            <a:r>
              <a:rPr lang="nb-NO"/>
              <a:t>Klikk på plassholderen og lim inn bilde via Fotoware-ikonet i Templafy-panelet</a:t>
            </a:r>
          </a:p>
        </p:txBody>
      </p:sp>
      <p:sp>
        <p:nvSpPr>
          <p:cNvPr id="12" name="Title 1">
            <a:extLst>
              <a:ext uri="{FF2B5EF4-FFF2-40B4-BE49-F238E27FC236}">
                <a16:creationId xmlns:a16="http://schemas.microsoft.com/office/drawing/2014/main" id="{A05D8B72-DED3-F1F2-3C2F-852CE51A9402}"/>
              </a:ext>
            </a:extLst>
          </p:cNvPr>
          <p:cNvSpPr>
            <a:spLocks noGrp="1"/>
          </p:cNvSpPr>
          <p:nvPr>
            <p:ph type="title" hasCustomPrompt="1"/>
          </p:nvPr>
        </p:nvSpPr>
        <p:spPr>
          <a:xfrm>
            <a:off x="759600" y="2266524"/>
            <a:ext cx="4252138" cy="2037600"/>
          </a:xfrm>
        </p:spPr>
        <p:txBody>
          <a:bodyPr anchor="t" anchorCtr="0">
            <a:noAutofit/>
          </a:bodyPr>
          <a:lstStyle>
            <a:lvl1pPr>
              <a:lnSpc>
                <a:spcPct val="100000"/>
              </a:lnSpc>
              <a:defRPr sz="4000" b="0" i="0" spc="0" baseline="0">
                <a:solidFill>
                  <a:schemeClr val="bg1"/>
                </a:solidFill>
              </a:defRPr>
            </a:lvl1pPr>
          </a:lstStyle>
          <a:p>
            <a:r>
              <a:rPr lang="nb-NO"/>
              <a:t>Forside tittel</a:t>
            </a:r>
            <a:br>
              <a:rPr lang="nb-NO"/>
            </a:br>
            <a:r>
              <a:rPr lang="nb-NO"/>
              <a:t>max 3 rader lång</a:t>
            </a:r>
          </a:p>
        </p:txBody>
      </p:sp>
      <p:sp>
        <p:nvSpPr>
          <p:cNvPr id="13" name="Text Placeholder 3">
            <a:extLst>
              <a:ext uri="{FF2B5EF4-FFF2-40B4-BE49-F238E27FC236}">
                <a16:creationId xmlns:a16="http://schemas.microsoft.com/office/drawing/2014/main" id="{CCC05987-278A-3BE5-31E0-04CC660B4CB5}"/>
              </a:ext>
            </a:extLst>
          </p:cNvPr>
          <p:cNvSpPr>
            <a:spLocks noGrp="1"/>
          </p:cNvSpPr>
          <p:nvPr>
            <p:ph type="body" sz="quarter" idx="25" hasCustomPrompt="1"/>
          </p:nvPr>
        </p:nvSpPr>
        <p:spPr>
          <a:xfrm>
            <a:off x="759600" y="5529259"/>
            <a:ext cx="4252138" cy="288000"/>
          </a:xfrm>
        </p:spPr>
        <p:txBody>
          <a:bodyPr anchor="b" anchorCtr="0"/>
          <a:lstStyle>
            <a:lvl1pPr marL="0" indent="0">
              <a:buFont typeface="Arial" panose="020B0604020202020204" pitchFamily="34" charset="0"/>
              <a:buNone/>
              <a:defRPr sz="900">
                <a:solidFill>
                  <a:schemeClr val="bg1"/>
                </a:solidFill>
                <a:latin typeface="+mn-lt"/>
              </a:defRPr>
            </a:lvl1pPr>
            <a:lvl2pPr marL="0" indent="0">
              <a:buFont typeface="Arial" panose="020B0604020202020204" pitchFamily="34" charset="0"/>
              <a:buNone/>
              <a:defRPr sz="900">
                <a:solidFill>
                  <a:schemeClr val="bg1"/>
                </a:solidFill>
                <a:latin typeface="+mn-lt"/>
              </a:defRPr>
            </a:lvl2pPr>
            <a:lvl3pPr marL="0" indent="0">
              <a:buFont typeface="Arial" panose="020B0604020202020204" pitchFamily="34" charset="0"/>
              <a:buNone/>
              <a:defRPr sz="900">
                <a:solidFill>
                  <a:schemeClr val="bg1"/>
                </a:solidFill>
                <a:latin typeface="+mn-lt"/>
              </a:defRPr>
            </a:lvl3pPr>
            <a:lvl4pPr marL="0" indent="0">
              <a:buFont typeface="Arial" panose="020B0604020202020204" pitchFamily="34" charset="0"/>
              <a:buNone/>
              <a:defRPr sz="900">
                <a:solidFill>
                  <a:schemeClr val="bg1"/>
                </a:solidFill>
                <a:latin typeface="+mn-lt"/>
              </a:defRPr>
            </a:lvl4pPr>
            <a:lvl5pPr marL="0" indent="0">
              <a:buFont typeface="Arial" panose="020B0604020202020204" pitchFamily="34" charset="0"/>
              <a:buNone/>
              <a:defRPr sz="900">
                <a:solidFill>
                  <a:schemeClr val="bg1"/>
                </a:solidFill>
                <a:latin typeface="+mn-lt"/>
              </a:defRPr>
            </a:lvl5pPr>
            <a:lvl6pPr marL="0" indent="0">
              <a:buNone/>
              <a:defRPr sz="900">
                <a:solidFill>
                  <a:schemeClr val="bg1"/>
                </a:solidFill>
              </a:defRPr>
            </a:lvl6pPr>
            <a:lvl7pPr marL="0" indent="0">
              <a:buNone/>
              <a:defRPr sz="900">
                <a:solidFill>
                  <a:schemeClr val="bg1"/>
                </a:solidFill>
              </a:defRPr>
            </a:lvl7pPr>
            <a:lvl8pPr marL="0" indent="0">
              <a:buNone/>
              <a:defRPr sz="900">
                <a:solidFill>
                  <a:schemeClr val="bg1"/>
                </a:solidFill>
              </a:defRPr>
            </a:lvl8pPr>
            <a:lvl9pPr marL="0" indent="0">
              <a:buNone/>
              <a:defRPr sz="900">
                <a:solidFill>
                  <a:schemeClr val="bg1"/>
                </a:solidFill>
              </a:defRPr>
            </a:lvl9pPr>
          </a:lstStyle>
          <a:p>
            <a:pPr lvl="0"/>
            <a:r>
              <a:rPr lang="nb-NO"/>
              <a:t>Klikk for å legge til dato eller tekst</a:t>
            </a:r>
          </a:p>
        </p:txBody>
      </p:sp>
      <p:sp>
        <p:nvSpPr>
          <p:cNvPr id="14" name="Text Placeholder 5">
            <a:extLst>
              <a:ext uri="{FF2B5EF4-FFF2-40B4-BE49-F238E27FC236}">
                <a16:creationId xmlns:a16="http://schemas.microsoft.com/office/drawing/2014/main" id="{C57FC065-EE83-4ABC-5F27-E55DE4ED6F78}"/>
              </a:ext>
            </a:extLst>
          </p:cNvPr>
          <p:cNvSpPr>
            <a:spLocks noGrp="1"/>
          </p:cNvSpPr>
          <p:nvPr>
            <p:ph type="body" sz="quarter" idx="19" hasCustomPrompt="1"/>
          </p:nvPr>
        </p:nvSpPr>
        <p:spPr>
          <a:xfrm>
            <a:off x="759600" y="5924640"/>
            <a:ext cx="4252138" cy="180000"/>
          </a:xfrm>
        </p:spPr>
        <p:txBody>
          <a:bodyPr/>
          <a:lstStyle>
            <a:lvl1pPr marL="0" indent="0">
              <a:buFont typeface="Arial" panose="020B0604020202020204" pitchFamily="34" charset="0"/>
              <a:buNone/>
              <a:defRPr sz="900">
                <a:solidFill>
                  <a:schemeClr val="bg1"/>
                </a:solidFill>
              </a:defRPr>
            </a:lvl1pPr>
            <a:lvl2pPr marL="0" indent="0">
              <a:buNone/>
              <a:defRPr sz="900">
                <a:solidFill>
                  <a:schemeClr val="bg1"/>
                </a:solidFill>
              </a:defRPr>
            </a:lvl2pPr>
            <a:lvl3pPr marL="0" indent="0">
              <a:buNone/>
              <a:defRPr sz="900">
                <a:solidFill>
                  <a:schemeClr val="bg1"/>
                </a:solidFill>
              </a:defRPr>
            </a:lvl3pPr>
            <a:lvl4pPr marL="0" indent="0">
              <a:buNone/>
              <a:defRPr sz="900">
                <a:solidFill>
                  <a:schemeClr val="bg1"/>
                </a:solidFill>
              </a:defRPr>
            </a:lvl4pPr>
            <a:lvl5pPr marL="0" indent="0">
              <a:buNone/>
              <a:defRPr sz="900">
                <a:solidFill>
                  <a:schemeClr val="bg1"/>
                </a:solidFill>
              </a:defRPr>
            </a:lvl5pPr>
            <a:lvl6pPr marL="0" indent="0">
              <a:buNone/>
              <a:defRPr sz="900">
                <a:solidFill>
                  <a:schemeClr val="bg1"/>
                </a:solidFill>
              </a:defRPr>
            </a:lvl6pPr>
            <a:lvl7pPr marL="0" indent="0">
              <a:buNone/>
              <a:defRPr sz="900">
                <a:solidFill>
                  <a:schemeClr val="bg1"/>
                </a:solidFill>
              </a:defRPr>
            </a:lvl7pPr>
            <a:lvl8pPr marL="0" indent="0">
              <a:buNone/>
              <a:defRPr sz="900">
                <a:solidFill>
                  <a:schemeClr val="bg1"/>
                </a:solidFill>
              </a:defRPr>
            </a:lvl8pPr>
            <a:lvl9pPr marL="0" indent="0">
              <a:buNone/>
              <a:defRPr sz="900">
                <a:solidFill>
                  <a:schemeClr val="bg1"/>
                </a:solidFill>
              </a:defRPr>
            </a:lvl9pPr>
          </a:lstStyle>
          <a:p>
            <a:pPr lvl="0"/>
            <a:r>
              <a:rPr lang="nb-NO"/>
              <a:t>Klikk for å legge til presentatørens navn eller tekst</a:t>
            </a:r>
          </a:p>
        </p:txBody>
      </p:sp>
    </p:spTree>
    <p:extLst>
      <p:ext uri="{BB962C8B-B14F-4D97-AF65-F5344CB8AC3E}">
        <p14:creationId xmlns:p14="http://schemas.microsoft.com/office/powerpoint/2010/main" val="33788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to spalter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flipH="1">
            <a:off x="0" y="6856915"/>
            <a:ext cx="0" cy="0"/>
          </a:xfrm>
          <a:prstGeom prst="rect">
            <a:avLst/>
          </a:prstGeom>
        </p:spPr>
        <p:txBody>
          <a:bodyPr/>
          <a:lstStyle/>
          <a:p>
            <a:fld id="{A3F0A005-BFE9-4FDE-82F2-85A3EEBFC4D0}" type="datetime3">
              <a:rPr lang="nb-NO" smtClean="0"/>
              <a:t>2025.08.25</a:t>
            </a:fld>
            <a:endParaRPr lang="nb-NO"/>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a:p>
        </p:txBody>
      </p:sp>
      <p:sp>
        <p:nvSpPr>
          <p:cNvPr id="9" name="Title 1">
            <a:extLst>
              <a:ext uri="{FF2B5EF4-FFF2-40B4-BE49-F238E27FC236}">
                <a16:creationId xmlns:a16="http://schemas.microsoft.com/office/drawing/2014/main" id="{3F56B895-A601-C316-3FE9-FDAFC6641312}"/>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1" name="Subtitle 2">
            <a:extLst>
              <a:ext uri="{FF2B5EF4-FFF2-40B4-BE49-F238E27FC236}">
                <a16:creationId xmlns:a16="http://schemas.microsoft.com/office/drawing/2014/main" id="{FF832C59-83BE-60CE-D18C-68E2199885E2}"/>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6372000" cy="4107600"/>
          </a:xfrm>
        </p:spPr>
        <p:txBody>
          <a:bodyPr/>
          <a:lstStyle>
            <a:lvl1pPr>
              <a:defRPr/>
            </a:lvl1pPr>
          </a:lstStyle>
          <a:p>
            <a:pPr lvl="0"/>
            <a:r>
              <a:rPr lang="nb-NO" noProof="0"/>
              <a:t>Klikk for å legge til tekst                                                         Enter &amp; TAB for å vise neste tekststil                       SHIFT+TAB for å vise forrige tekststil</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8128000" y="1933200"/>
            <a:ext cx="3523999" cy="4107600"/>
          </a:xfrm>
        </p:spPr>
        <p:txBody>
          <a:bodyPr/>
          <a:lstStyle/>
          <a:p>
            <a:pPr lvl="0"/>
            <a:r>
              <a:rPr lang="nb-NO" noProof="0"/>
              <a:t>Klikk for å legge til tekst           Enter &amp; TAB for å vise neste tekststil                       SHIFT+TAB for å vise forrige tekststil</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267370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 to spalter (C)">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flipH="1">
            <a:off x="0" y="6856915"/>
            <a:ext cx="0" cy="0"/>
          </a:xfrm>
          <a:prstGeom prst="rect">
            <a:avLst/>
          </a:prstGeom>
        </p:spPr>
        <p:txBody>
          <a:bodyPr/>
          <a:lstStyle/>
          <a:p>
            <a:fld id="{A837D6BE-EAF6-4E55-90D5-0E54F19CF514}" type="datetime3">
              <a:rPr lang="nb-NO" smtClean="0"/>
              <a:t>2025.08.25</a:t>
            </a:fld>
            <a:endParaRPr lang="nb-NO"/>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a:p>
        </p:txBody>
      </p:sp>
      <p:sp>
        <p:nvSpPr>
          <p:cNvPr id="9" name="Title 1">
            <a:extLst>
              <a:ext uri="{FF2B5EF4-FFF2-40B4-BE49-F238E27FC236}">
                <a16:creationId xmlns:a16="http://schemas.microsoft.com/office/drawing/2014/main" id="{4EFF7DAE-2861-0252-B600-58BD09EF490C}"/>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1" name="Subtitle 2">
            <a:extLst>
              <a:ext uri="{FF2B5EF4-FFF2-40B4-BE49-F238E27FC236}">
                <a16:creationId xmlns:a16="http://schemas.microsoft.com/office/drawing/2014/main" id="{3B10A8E8-976A-A987-63CF-06BD6366558E}"/>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39999" y="1933200"/>
            <a:ext cx="5421600" cy="4107600"/>
          </a:xfrm>
        </p:spPr>
        <p:txBody>
          <a:bodyPr/>
          <a:lstStyle/>
          <a:p>
            <a:pPr lvl="0"/>
            <a:r>
              <a:rPr lang="nb-NO" noProof="0"/>
              <a:t>Klikk for å legge til tekst                                                Enter &amp; TAB for å vise neste tekststil                       SHIFT+TAB for å vise forrige tekststil</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6231599" y="1933200"/>
            <a:ext cx="5421600" cy="4107600"/>
          </a:xfrm>
        </p:spPr>
        <p:txBody>
          <a:bodyPr/>
          <a:lstStyle/>
          <a:p>
            <a:pPr lvl="0"/>
            <a:r>
              <a:rPr lang="nb-NO" noProof="0"/>
              <a:t>Klikk for å legge til tekst                                                Enter &amp; TAB for å vise neste tekststil                       SHIFT+TAB for å vise forrige tekststil</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314846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 med underoverskrift, to spalter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flipH="1">
            <a:off x="0" y="6856915"/>
            <a:ext cx="0" cy="0"/>
          </a:xfrm>
          <a:prstGeom prst="rect">
            <a:avLst/>
          </a:prstGeom>
        </p:spPr>
        <p:txBody>
          <a:bodyPr/>
          <a:lstStyle/>
          <a:p>
            <a:fld id="{A837D6BE-EAF6-4E55-90D5-0E54F19CF514}" type="datetime3">
              <a:rPr lang="nb-NO" smtClean="0"/>
              <a:t>2025.08.25</a:t>
            </a:fld>
            <a:endParaRPr lang="nb-NO"/>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a:p>
        </p:txBody>
      </p:sp>
      <p:sp>
        <p:nvSpPr>
          <p:cNvPr id="14" name="Title 1">
            <a:extLst>
              <a:ext uri="{FF2B5EF4-FFF2-40B4-BE49-F238E27FC236}">
                <a16:creationId xmlns:a16="http://schemas.microsoft.com/office/drawing/2014/main" id="{E5FBEC2A-59B2-B531-2FF3-21923EAABA5D}"/>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5" name="Subtitle 2">
            <a:extLst>
              <a:ext uri="{FF2B5EF4-FFF2-40B4-BE49-F238E27FC236}">
                <a16:creationId xmlns:a16="http://schemas.microsoft.com/office/drawing/2014/main" id="{3204F2BC-BA9D-5625-D728-A4C533DED8F4}"/>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5" name="Text Placeholder 4">
            <a:extLst>
              <a:ext uri="{FF2B5EF4-FFF2-40B4-BE49-F238E27FC236}">
                <a16:creationId xmlns:a16="http://schemas.microsoft.com/office/drawing/2014/main" id="{A3E1D732-FF38-4354-9CD1-41E4B638AC37}"/>
              </a:ext>
            </a:extLst>
          </p:cNvPr>
          <p:cNvSpPr>
            <a:spLocks noGrp="1"/>
          </p:cNvSpPr>
          <p:nvPr>
            <p:ph type="body" sz="quarter" idx="19" hasCustomPrompt="1"/>
          </p:nvPr>
        </p:nvSpPr>
        <p:spPr>
          <a:xfrm>
            <a:off x="540000" y="1933812"/>
            <a:ext cx="5418000" cy="291600"/>
          </a:xfrm>
        </p:spPr>
        <p:txBody>
          <a:bodyPr>
            <a:noAutofit/>
          </a:bodyPr>
          <a:lstStyle>
            <a:lvl1pPr marL="0" indent="0">
              <a:spcAft>
                <a:spcPct val="0"/>
              </a:spcAft>
              <a:buFont typeface="Veidekke Favorit Offc" panose="020B0504030202060203" pitchFamily="34" charset="0"/>
              <a:buNone/>
              <a:defRPr sz="1600" b="1"/>
            </a:lvl1pPr>
            <a:lvl2pPr marL="0" indent="0">
              <a:spcAft>
                <a:spcPct val="0"/>
              </a:spcAft>
              <a:buFont typeface="Veidekke Favorit Offc" panose="020B0504030202060203" pitchFamily="34" charset="0"/>
              <a:buNone/>
              <a:defRPr sz="1600"/>
            </a:lvl2pPr>
            <a:lvl3pPr marL="0" indent="0">
              <a:spcAft>
                <a:spcPct val="0"/>
              </a:spcAft>
              <a:buNone/>
              <a:defRPr sz="1600"/>
            </a:lvl3pPr>
            <a:lvl4pPr marL="0" indent="0">
              <a:spcAft>
                <a:spcPct val="0"/>
              </a:spcAft>
              <a:buNone/>
              <a:defRPr sz="1600"/>
            </a:lvl4pPr>
            <a:lvl5pPr marL="0" indent="0">
              <a:spcAft>
                <a:spcPct val="0"/>
              </a:spcAft>
              <a:buNone/>
              <a:defRPr sz="1600"/>
            </a:lvl5pPr>
            <a:lvl6pPr marL="0" indent="0">
              <a:spcAft>
                <a:spcPct val="0"/>
              </a:spcAft>
              <a:buNone/>
              <a:defRPr sz="1600"/>
            </a:lvl6pPr>
            <a:lvl7pPr marL="0" indent="0">
              <a:spcAft>
                <a:spcPct val="0"/>
              </a:spcAft>
              <a:buNone/>
              <a:defRPr sz="1600"/>
            </a:lvl7pPr>
            <a:lvl8pPr marL="0" indent="0">
              <a:spcAft>
                <a:spcPct val="0"/>
              </a:spcAft>
              <a:buNone/>
              <a:defRPr sz="1600"/>
            </a:lvl8pPr>
            <a:lvl9pPr marL="0" indent="0">
              <a:spcAft>
                <a:spcPct val="0"/>
              </a:spcAft>
              <a:buNone/>
              <a:defRPr sz="1600"/>
            </a:lvl9pPr>
          </a:lstStyle>
          <a:p>
            <a:pPr lvl="0"/>
            <a:r>
              <a:rPr lang="nb-NO" noProof="0"/>
              <a:t>Tittel på graf</a:t>
            </a:r>
            <a:endParaRPr lang="nb-NO"/>
          </a:p>
        </p:txBody>
      </p:sp>
      <p:sp>
        <p:nvSpPr>
          <p:cNvPr id="11" name="Text Placeholder 4">
            <a:extLst>
              <a:ext uri="{FF2B5EF4-FFF2-40B4-BE49-F238E27FC236}">
                <a16:creationId xmlns:a16="http://schemas.microsoft.com/office/drawing/2014/main" id="{FCE7EEC8-6A20-4469-924C-95F0A38E9EE2}"/>
              </a:ext>
            </a:extLst>
          </p:cNvPr>
          <p:cNvSpPr>
            <a:spLocks noGrp="1"/>
          </p:cNvSpPr>
          <p:nvPr>
            <p:ph type="body" sz="quarter" idx="20" hasCustomPrompt="1"/>
          </p:nvPr>
        </p:nvSpPr>
        <p:spPr>
          <a:xfrm>
            <a:off x="6232526" y="1933811"/>
            <a:ext cx="5418000" cy="291600"/>
          </a:xfrm>
        </p:spPr>
        <p:txBody>
          <a:bodyPr>
            <a:noAutofit/>
          </a:bodyPr>
          <a:lstStyle>
            <a:lvl1pPr marL="0" indent="0">
              <a:spcAft>
                <a:spcPct val="0"/>
              </a:spcAft>
              <a:buFont typeface="Arial" panose="020B0604020202020204" pitchFamily="34" charset="0"/>
              <a:buNone/>
              <a:defRPr sz="1600" b="1"/>
            </a:lvl1pPr>
            <a:lvl2pPr marL="0" indent="0">
              <a:spcAft>
                <a:spcPct val="0"/>
              </a:spcAft>
              <a:buFont typeface="Veidekke Favorit Offc" panose="020B0504030202060203" pitchFamily="34" charset="0"/>
              <a:buNone/>
              <a:defRPr sz="1600"/>
            </a:lvl2pPr>
            <a:lvl3pPr marL="0" indent="0">
              <a:spcAft>
                <a:spcPct val="0"/>
              </a:spcAft>
              <a:buNone/>
              <a:defRPr sz="1600"/>
            </a:lvl3pPr>
            <a:lvl4pPr marL="0" indent="0">
              <a:spcAft>
                <a:spcPct val="0"/>
              </a:spcAft>
              <a:buNone/>
              <a:defRPr sz="1600"/>
            </a:lvl4pPr>
            <a:lvl5pPr marL="0" indent="0">
              <a:spcAft>
                <a:spcPct val="0"/>
              </a:spcAft>
              <a:buNone/>
              <a:defRPr sz="1600"/>
            </a:lvl5pPr>
            <a:lvl6pPr marL="0" indent="0">
              <a:spcAft>
                <a:spcPct val="0"/>
              </a:spcAft>
              <a:buNone/>
              <a:defRPr sz="1600"/>
            </a:lvl6pPr>
            <a:lvl7pPr marL="0" indent="0">
              <a:spcAft>
                <a:spcPct val="0"/>
              </a:spcAft>
              <a:buNone/>
              <a:defRPr sz="1600"/>
            </a:lvl7pPr>
            <a:lvl8pPr marL="0" indent="0">
              <a:spcAft>
                <a:spcPct val="0"/>
              </a:spcAft>
              <a:buNone/>
              <a:defRPr sz="1600"/>
            </a:lvl8pPr>
            <a:lvl9pPr marL="0" indent="0">
              <a:spcAft>
                <a:spcPct val="0"/>
              </a:spcAft>
              <a:buNone/>
              <a:defRPr sz="1600"/>
            </a:lvl9pPr>
          </a:lstStyle>
          <a:p>
            <a:pPr lvl="0"/>
            <a:r>
              <a:rPr lang="nb-NO" noProof="0"/>
              <a:t>Tittel på graf</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2544774"/>
            <a:ext cx="5418000" cy="3494077"/>
          </a:xfrm>
        </p:spPr>
        <p:txBody>
          <a:bodyPr/>
          <a:lstStyle>
            <a:lvl1pPr>
              <a:defRPr sz="1600"/>
            </a:lvl1pPr>
          </a:lstStyle>
          <a:p>
            <a:pPr lvl="0"/>
            <a:r>
              <a:rPr lang="nb-NO" noProof="0"/>
              <a:t>Klikk for å legge til tekst                                                    Enter &amp; TAB for å vise neste tekststil                       SHIFT+TAB for å vise forrige tekststil</a:t>
            </a:r>
            <a:endParaRPr lang="nb-NO"/>
          </a:p>
        </p:txBody>
      </p:sp>
      <p:sp>
        <p:nvSpPr>
          <p:cNvPr id="6" name="Text Placeholder 5">
            <a:extLst>
              <a:ext uri="{FF2B5EF4-FFF2-40B4-BE49-F238E27FC236}">
                <a16:creationId xmlns:a16="http://schemas.microsoft.com/office/drawing/2014/main" id="{E48F72EE-76F7-4471-9ABD-8692546D42E0}"/>
              </a:ext>
            </a:extLst>
          </p:cNvPr>
          <p:cNvSpPr>
            <a:spLocks noGrp="1"/>
          </p:cNvSpPr>
          <p:nvPr>
            <p:ph type="body" sz="quarter" idx="21" hasCustomPrompt="1"/>
          </p:nvPr>
        </p:nvSpPr>
        <p:spPr>
          <a:xfrm>
            <a:off x="540000" y="2224375"/>
            <a:ext cx="5418000" cy="227248"/>
          </a:xfrm>
        </p:spPr>
        <p:txBody>
          <a:bodyPr/>
          <a:lstStyle>
            <a:lvl1pPr marL="0" indent="0">
              <a:buFont typeface="Arial" panose="020B0604020202020204" pitchFamily="34" charset="0"/>
              <a:buNone/>
              <a:defRPr sz="1200"/>
            </a:lvl1pPr>
            <a:lvl2pPr marL="0" indent="0">
              <a:buNone/>
              <a:defRPr sz="1200"/>
            </a:lvl2pPr>
            <a:lvl3pPr marL="0" indent="0">
              <a:buNone/>
              <a:defRPr sz="1200"/>
            </a:lvl3pPr>
            <a:lvl4pPr marL="0" indent="0">
              <a:buNone/>
              <a:defRPr sz="1200"/>
            </a:lvl4pPr>
            <a:lvl5pPr marL="0" inden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nb-NO"/>
              <a:t>Underoverskrift</a:t>
            </a:r>
          </a:p>
        </p:txBody>
      </p:sp>
      <p:sp>
        <p:nvSpPr>
          <p:cNvPr id="13" name="Text Placeholder 5">
            <a:extLst>
              <a:ext uri="{FF2B5EF4-FFF2-40B4-BE49-F238E27FC236}">
                <a16:creationId xmlns:a16="http://schemas.microsoft.com/office/drawing/2014/main" id="{2D6DB48B-D31D-4152-8838-B71726AD978F}"/>
              </a:ext>
            </a:extLst>
          </p:cNvPr>
          <p:cNvSpPr>
            <a:spLocks noGrp="1"/>
          </p:cNvSpPr>
          <p:nvPr>
            <p:ph type="body" sz="quarter" idx="22" hasCustomPrompt="1"/>
          </p:nvPr>
        </p:nvSpPr>
        <p:spPr>
          <a:xfrm>
            <a:off x="6232526" y="2224375"/>
            <a:ext cx="5418000" cy="227248"/>
          </a:xfrm>
        </p:spPr>
        <p:txBody>
          <a:bodyPr/>
          <a:lstStyle>
            <a:lvl1pPr marL="0" indent="0">
              <a:buFont typeface="Arial" panose="020B0604020202020204" pitchFamily="34" charset="0"/>
              <a:buNone/>
              <a:defRPr sz="1200"/>
            </a:lvl1pPr>
            <a:lvl2pPr marL="0" indent="0">
              <a:buNone/>
              <a:defRPr sz="1200"/>
            </a:lvl2pPr>
            <a:lvl3pPr marL="0" indent="0">
              <a:buNone/>
              <a:defRPr sz="1200"/>
            </a:lvl3pPr>
            <a:lvl4pPr marL="0" indent="0">
              <a:buNone/>
              <a:defRPr sz="1200"/>
            </a:lvl4pPr>
            <a:lvl5pPr marL="0" inden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nb-NO"/>
              <a:t>Underoverskrift</a:t>
            </a:r>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6232526" y="2544774"/>
            <a:ext cx="5418000" cy="3494076"/>
          </a:xfrm>
        </p:spPr>
        <p:txBody>
          <a:bodyPr/>
          <a:lstStyle>
            <a:lvl1pPr>
              <a:defRPr sz="1600"/>
            </a:lvl1pPr>
          </a:lstStyle>
          <a:p>
            <a:pPr lvl="0"/>
            <a:r>
              <a:rPr lang="nb-NO" noProof="0"/>
              <a:t>Klikk for å legge til tekst                                                    Enter &amp; TAB for å vise neste tekststil                       SHIFT+TAB for å vise forrige tekststil</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101313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 med underoverskrift, tre spalter">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flipH="1">
            <a:off x="0" y="6856915"/>
            <a:ext cx="0" cy="0"/>
          </a:xfrm>
          <a:prstGeom prst="rect">
            <a:avLst/>
          </a:prstGeom>
        </p:spPr>
        <p:txBody>
          <a:bodyPr/>
          <a:lstStyle/>
          <a:p>
            <a:fld id="{A837D6BE-EAF6-4E55-90D5-0E54F19CF514}" type="datetime3">
              <a:rPr lang="nb-NO" smtClean="0"/>
              <a:t>2025.08.25</a:t>
            </a:fld>
            <a:endParaRPr lang="nb-NO"/>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a:p>
        </p:txBody>
      </p:sp>
      <p:sp>
        <p:nvSpPr>
          <p:cNvPr id="18" name="Title 1">
            <a:extLst>
              <a:ext uri="{FF2B5EF4-FFF2-40B4-BE49-F238E27FC236}">
                <a16:creationId xmlns:a16="http://schemas.microsoft.com/office/drawing/2014/main" id="{00CDDB12-9008-2CC3-C8CC-215271F281E9}"/>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9" name="Subtitle 2">
            <a:extLst>
              <a:ext uri="{FF2B5EF4-FFF2-40B4-BE49-F238E27FC236}">
                <a16:creationId xmlns:a16="http://schemas.microsoft.com/office/drawing/2014/main" id="{5CA25137-B03B-59F6-1828-50096E455CFD}"/>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14" name="Text Placeholder 4">
            <a:extLst>
              <a:ext uri="{FF2B5EF4-FFF2-40B4-BE49-F238E27FC236}">
                <a16:creationId xmlns:a16="http://schemas.microsoft.com/office/drawing/2014/main" id="{E9189924-B7F0-4CBF-8D68-3916772BCF5E}"/>
              </a:ext>
            </a:extLst>
          </p:cNvPr>
          <p:cNvSpPr>
            <a:spLocks noGrp="1"/>
          </p:cNvSpPr>
          <p:nvPr>
            <p:ph type="body" sz="quarter" idx="23" hasCustomPrompt="1"/>
          </p:nvPr>
        </p:nvSpPr>
        <p:spPr>
          <a:xfrm>
            <a:off x="540000" y="1933597"/>
            <a:ext cx="3520800" cy="291600"/>
          </a:xfrm>
        </p:spPr>
        <p:txBody>
          <a:bodyPr>
            <a:noAutofit/>
          </a:bodyPr>
          <a:lstStyle>
            <a:lvl1pPr marL="0" indent="0">
              <a:spcAft>
                <a:spcPct val="0"/>
              </a:spcAft>
              <a:buFont typeface="Veidekke Favorit Offc" panose="020B0504030202060203" pitchFamily="34" charset="0"/>
              <a:buNone/>
              <a:defRPr sz="1600" b="1"/>
            </a:lvl1pPr>
            <a:lvl2pPr marL="0" indent="0">
              <a:spcAft>
                <a:spcPct val="0"/>
              </a:spcAft>
              <a:buFont typeface="Veidekke Favorit Offc" panose="020B0504030202060203" pitchFamily="34" charset="0"/>
              <a:buNone/>
              <a:defRPr sz="1600" b="1"/>
            </a:lvl2pPr>
            <a:lvl3pPr marL="0" indent="0">
              <a:spcAft>
                <a:spcPct val="0"/>
              </a:spcAft>
              <a:buNone/>
              <a:defRPr sz="1600" b="1"/>
            </a:lvl3pPr>
            <a:lvl4pPr marL="0" indent="0">
              <a:spcAft>
                <a:spcPct val="0"/>
              </a:spcAft>
              <a:buNone/>
              <a:defRPr sz="1600" b="1"/>
            </a:lvl4pPr>
            <a:lvl5pPr marL="0" indent="0">
              <a:spcAft>
                <a:spcPct val="0"/>
              </a:spcAft>
              <a:buNone/>
              <a:defRPr sz="1600" b="1"/>
            </a:lvl5pPr>
            <a:lvl6pPr marL="0" indent="0">
              <a:spcAft>
                <a:spcPct val="0"/>
              </a:spcAft>
              <a:buNone/>
              <a:defRPr sz="1600" b="1"/>
            </a:lvl6pPr>
            <a:lvl7pPr marL="0" indent="0">
              <a:spcAft>
                <a:spcPct val="0"/>
              </a:spcAft>
              <a:buNone/>
              <a:defRPr sz="1600" b="1"/>
            </a:lvl7pPr>
            <a:lvl8pPr marL="0" indent="0">
              <a:spcAft>
                <a:spcPct val="0"/>
              </a:spcAft>
              <a:buNone/>
              <a:defRPr sz="1600" b="1"/>
            </a:lvl8pPr>
            <a:lvl9pPr marL="0" indent="0">
              <a:spcAft>
                <a:spcPct val="0"/>
              </a:spcAft>
              <a:buNone/>
              <a:defRPr sz="1600" b="1"/>
            </a:lvl9pPr>
          </a:lstStyle>
          <a:p>
            <a:pPr lvl="0"/>
            <a:r>
              <a:rPr lang="nb-NO" noProof="0"/>
              <a:t>Tittel på graf</a:t>
            </a:r>
            <a:endParaRPr lang="nb-NO"/>
          </a:p>
        </p:txBody>
      </p:sp>
      <p:sp>
        <p:nvSpPr>
          <p:cNvPr id="16" name="Text Placeholder 5">
            <a:extLst>
              <a:ext uri="{FF2B5EF4-FFF2-40B4-BE49-F238E27FC236}">
                <a16:creationId xmlns:a16="http://schemas.microsoft.com/office/drawing/2014/main" id="{0FF5253F-F026-45AD-AE42-1D6510E417ED}"/>
              </a:ext>
            </a:extLst>
          </p:cNvPr>
          <p:cNvSpPr>
            <a:spLocks noGrp="1"/>
          </p:cNvSpPr>
          <p:nvPr>
            <p:ph type="body" sz="quarter" idx="25" hasCustomPrompt="1"/>
          </p:nvPr>
        </p:nvSpPr>
        <p:spPr>
          <a:xfrm>
            <a:off x="540000" y="2224160"/>
            <a:ext cx="3520800" cy="227248"/>
          </a:xfrm>
        </p:spPr>
        <p:txBody>
          <a:bodyPr/>
          <a:lstStyle>
            <a:lvl1pPr marL="0" indent="0">
              <a:buFont typeface="Arial" panose="020B0604020202020204" pitchFamily="34" charset="0"/>
              <a:buNone/>
              <a:defRPr sz="1200"/>
            </a:lvl1pPr>
            <a:lvl2pPr marL="0" indent="0">
              <a:buNone/>
              <a:defRPr sz="1200"/>
            </a:lvl2pPr>
            <a:lvl3pPr marL="0" indent="0">
              <a:buNone/>
              <a:defRPr sz="1200"/>
            </a:lvl3pPr>
            <a:lvl4pPr marL="0" indent="0">
              <a:buNone/>
              <a:defRPr sz="1200"/>
            </a:lvl4pPr>
            <a:lvl5pPr marL="0" inden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nb-NO"/>
              <a:t>Underoverskrift</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2545925"/>
            <a:ext cx="3521007" cy="3495600"/>
          </a:xfrm>
        </p:spPr>
        <p:txBody>
          <a:bodyPr/>
          <a:lstStyle>
            <a:lvl1pPr>
              <a:defRPr sz="1600"/>
            </a:lvl1pPr>
          </a:lstStyle>
          <a:p>
            <a:pPr lvl="0"/>
            <a:r>
              <a:rPr lang="nb-NO" noProof="0"/>
              <a:t>Klikk for å legge til tekst                    Enter &amp; TAB for å vise neste tekststil                                        SHIFT+TAB for å vise forrige tekststil</a:t>
            </a:r>
            <a:endParaRPr lang="nb-NO"/>
          </a:p>
        </p:txBody>
      </p:sp>
      <p:sp>
        <p:nvSpPr>
          <p:cNvPr id="15" name="Text Placeholder 4">
            <a:extLst>
              <a:ext uri="{FF2B5EF4-FFF2-40B4-BE49-F238E27FC236}">
                <a16:creationId xmlns:a16="http://schemas.microsoft.com/office/drawing/2014/main" id="{01D28B1B-B6B2-41C4-84E4-763FE0C5CB0E}"/>
              </a:ext>
            </a:extLst>
          </p:cNvPr>
          <p:cNvSpPr>
            <a:spLocks noGrp="1"/>
          </p:cNvSpPr>
          <p:nvPr>
            <p:ph type="body" sz="quarter" idx="24" hasCustomPrompt="1"/>
          </p:nvPr>
        </p:nvSpPr>
        <p:spPr>
          <a:xfrm>
            <a:off x="4334669" y="1933596"/>
            <a:ext cx="3521076" cy="291600"/>
          </a:xfrm>
        </p:spPr>
        <p:txBody>
          <a:bodyPr>
            <a:noAutofit/>
          </a:bodyPr>
          <a:lstStyle>
            <a:lvl1pPr marL="0" indent="0">
              <a:spcAft>
                <a:spcPct val="0"/>
              </a:spcAft>
              <a:buFont typeface="Arial" panose="020B0604020202020204" pitchFamily="34" charset="0"/>
              <a:buNone/>
              <a:defRPr sz="1600" b="1"/>
            </a:lvl1pPr>
            <a:lvl2pPr marL="0" indent="0">
              <a:spcAft>
                <a:spcPct val="0"/>
              </a:spcAft>
              <a:buFont typeface="Veidekke Favorit Offc" panose="020B0504030202060203" pitchFamily="34" charset="0"/>
              <a:buNone/>
              <a:defRPr sz="1600" b="1"/>
            </a:lvl2pPr>
            <a:lvl3pPr marL="0" indent="0">
              <a:spcAft>
                <a:spcPct val="0"/>
              </a:spcAft>
              <a:buNone/>
              <a:defRPr sz="1600" b="1"/>
            </a:lvl3pPr>
            <a:lvl4pPr marL="0" indent="0">
              <a:spcAft>
                <a:spcPct val="0"/>
              </a:spcAft>
              <a:buNone/>
              <a:defRPr sz="1600" b="1"/>
            </a:lvl4pPr>
            <a:lvl5pPr marL="0" indent="0">
              <a:spcAft>
                <a:spcPct val="0"/>
              </a:spcAft>
              <a:buNone/>
              <a:defRPr sz="1600" b="1"/>
            </a:lvl5pPr>
            <a:lvl6pPr marL="0" indent="0">
              <a:spcAft>
                <a:spcPct val="0"/>
              </a:spcAft>
              <a:buNone/>
              <a:defRPr sz="1600" b="1"/>
            </a:lvl6pPr>
            <a:lvl7pPr marL="0" indent="0">
              <a:spcAft>
                <a:spcPct val="0"/>
              </a:spcAft>
              <a:buNone/>
              <a:defRPr sz="1600" b="1"/>
            </a:lvl7pPr>
            <a:lvl8pPr marL="0" indent="0">
              <a:spcAft>
                <a:spcPct val="0"/>
              </a:spcAft>
              <a:buNone/>
              <a:defRPr sz="1600" b="1"/>
            </a:lvl8pPr>
            <a:lvl9pPr marL="0" indent="0">
              <a:spcAft>
                <a:spcPct val="0"/>
              </a:spcAft>
              <a:buNone/>
              <a:defRPr sz="1600" b="1"/>
            </a:lvl9pPr>
          </a:lstStyle>
          <a:p>
            <a:pPr lvl="0"/>
            <a:r>
              <a:rPr lang="nb-NO" noProof="0"/>
              <a:t>Tittel på graf</a:t>
            </a:r>
            <a:endParaRPr lang="nb-NO"/>
          </a:p>
        </p:txBody>
      </p:sp>
      <p:sp>
        <p:nvSpPr>
          <p:cNvPr id="17" name="Text Placeholder 5">
            <a:extLst>
              <a:ext uri="{FF2B5EF4-FFF2-40B4-BE49-F238E27FC236}">
                <a16:creationId xmlns:a16="http://schemas.microsoft.com/office/drawing/2014/main" id="{4B2F23DF-0A6E-4787-875F-CA68E6E80E5A}"/>
              </a:ext>
            </a:extLst>
          </p:cNvPr>
          <p:cNvSpPr>
            <a:spLocks noGrp="1"/>
          </p:cNvSpPr>
          <p:nvPr>
            <p:ph type="body" sz="quarter" idx="26" hasCustomPrompt="1"/>
          </p:nvPr>
        </p:nvSpPr>
        <p:spPr>
          <a:xfrm>
            <a:off x="4334669" y="2224160"/>
            <a:ext cx="3521076" cy="227248"/>
          </a:xfrm>
        </p:spPr>
        <p:txBody>
          <a:bodyPr/>
          <a:lstStyle>
            <a:lvl1pPr marL="0" indent="0">
              <a:buFont typeface="Arial" panose="020B0604020202020204" pitchFamily="34" charset="0"/>
              <a:buNone/>
              <a:defRPr sz="1200"/>
            </a:lvl1pPr>
            <a:lvl2pPr marL="0" indent="0">
              <a:buNone/>
              <a:defRPr sz="1200"/>
            </a:lvl2pPr>
            <a:lvl3pPr marL="0" indent="0">
              <a:buNone/>
              <a:defRPr sz="1200"/>
            </a:lvl3pPr>
            <a:lvl4pPr marL="0" indent="0">
              <a:buNone/>
              <a:defRPr sz="1200"/>
            </a:lvl4pPr>
            <a:lvl5pPr marL="0" inden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nb-NO"/>
              <a:t>Underoverskrift</a:t>
            </a:r>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4334669" y="2545925"/>
            <a:ext cx="3520800" cy="3495600"/>
          </a:xfrm>
        </p:spPr>
        <p:txBody>
          <a:bodyPr/>
          <a:lstStyle>
            <a:lvl1pPr>
              <a:defRPr sz="1600"/>
            </a:lvl1pPr>
          </a:lstStyle>
          <a:p>
            <a:pPr lvl="0"/>
            <a:r>
              <a:rPr lang="nb-NO" noProof="0"/>
              <a:t>Klikk for å legge til tekst                    Enter &amp; TAB for å vise neste tekststil                                        SHIFT+TAB for å vise forrige tekststil</a:t>
            </a:r>
            <a:endParaRPr lang="nb-NO"/>
          </a:p>
        </p:txBody>
      </p:sp>
      <p:sp>
        <p:nvSpPr>
          <p:cNvPr id="21" name="Text Placeholder 4">
            <a:extLst>
              <a:ext uri="{FF2B5EF4-FFF2-40B4-BE49-F238E27FC236}">
                <a16:creationId xmlns:a16="http://schemas.microsoft.com/office/drawing/2014/main" id="{61004909-C534-4909-A51E-BB0E2FC18E06}"/>
              </a:ext>
            </a:extLst>
          </p:cNvPr>
          <p:cNvSpPr>
            <a:spLocks noGrp="1"/>
          </p:cNvSpPr>
          <p:nvPr>
            <p:ph type="body" sz="quarter" idx="27" hasCustomPrompt="1"/>
          </p:nvPr>
        </p:nvSpPr>
        <p:spPr>
          <a:xfrm>
            <a:off x="8131200" y="1933596"/>
            <a:ext cx="3520800" cy="291600"/>
          </a:xfrm>
        </p:spPr>
        <p:txBody>
          <a:bodyPr>
            <a:noAutofit/>
          </a:bodyPr>
          <a:lstStyle>
            <a:lvl1pPr marL="0" indent="0">
              <a:spcAft>
                <a:spcPct val="0"/>
              </a:spcAft>
              <a:buFont typeface="Arial" panose="020B0604020202020204" pitchFamily="34" charset="0"/>
              <a:buNone/>
              <a:defRPr sz="1600" b="1"/>
            </a:lvl1pPr>
            <a:lvl2pPr marL="0" indent="0">
              <a:spcAft>
                <a:spcPct val="0"/>
              </a:spcAft>
              <a:buFont typeface="Veidekke Favorit Offc" panose="020B0504030202060203" pitchFamily="34" charset="0"/>
              <a:buNone/>
              <a:defRPr sz="1600" b="1"/>
            </a:lvl2pPr>
            <a:lvl3pPr marL="0" indent="0">
              <a:spcAft>
                <a:spcPct val="0"/>
              </a:spcAft>
              <a:buNone/>
              <a:defRPr sz="1600" b="1"/>
            </a:lvl3pPr>
            <a:lvl4pPr marL="0" indent="0">
              <a:spcAft>
                <a:spcPct val="0"/>
              </a:spcAft>
              <a:buNone/>
              <a:defRPr sz="1600" b="1"/>
            </a:lvl4pPr>
            <a:lvl5pPr marL="0" indent="0">
              <a:spcAft>
                <a:spcPct val="0"/>
              </a:spcAft>
              <a:buNone/>
              <a:defRPr sz="1600" b="1"/>
            </a:lvl5pPr>
            <a:lvl6pPr marL="0" indent="0">
              <a:spcAft>
                <a:spcPct val="0"/>
              </a:spcAft>
              <a:buNone/>
              <a:defRPr sz="1600" b="1"/>
            </a:lvl6pPr>
            <a:lvl7pPr marL="0" indent="0">
              <a:spcAft>
                <a:spcPct val="0"/>
              </a:spcAft>
              <a:buNone/>
              <a:defRPr sz="1600" b="1"/>
            </a:lvl7pPr>
            <a:lvl8pPr marL="0" indent="0">
              <a:spcAft>
                <a:spcPct val="0"/>
              </a:spcAft>
              <a:buNone/>
              <a:defRPr sz="1600" b="1"/>
            </a:lvl8pPr>
            <a:lvl9pPr marL="0" indent="0">
              <a:spcAft>
                <a:spcPct val="0"/>
              </a:spcAft>
              <a:buNone/>
              <a:defRPr sz="1600" b="1"/>
            </a:lvl9pPr>
          </a:lstStyle>
          <a:p>
            <a:pPr lvl="0"/>
            <a:r>
              <a:rPr lang="nb-NO" noProof="0"/>
              <a:t>Tittel på graf</a:t>
            </a:r>
            <a:endParaRPr lang="nb-NO"/>
          </a:p>
        </p:txBody>
      </p:sp>
      <p:sp>
        <p:nvSpPr>
          <p:cNvPr id="22" name="Text Placeholder 5">
            <a:extLst>
              <a:ext uri="{FF2B5EF4-FFF2-40B4-BE49-F238E27FC236}">
                <a16:creationId xmlns:a16="http://schemas.microsoft.com/office/drawing/2014/main" id="{92EE32F3-ABE4-438E-8ECC-FCBA5C0B4E63}"/>
              </a:ext>
            </a:extLst>
          </p:cNvPr>
          <p:cNvSpPr>
            <a:spLocks noGrp="1"/>
          </p:cNvSpPr>
          <p:nvPr>
            <p:ph type="body" sz="quarter" idx="28" hasCustomPrompt="1"/>
          </p:nvPr>
        </p:nvSpPr>
        <p:spPr>
          <a:xfrm>
            <a:off x="8130924" y="2224160"/>
            <a:ext cx="3521076" cy="227248"/>
          </a:xfrm>
        </p:spPr>
        <p:txBody>
          <a:bodyPr/>
          <a:lstStyle>
            <a:lvl1pPr marL="0" indent="0">
              <a:buFont typeface="Arial" panose="020B0604020202020204" pitchFamily="34" charset="0"/>
              <a:buNone/>
              <a:defRPr sz="1200"/>
            </a:lvl1pPr>
            <a:lvl2pPr marL="0" indent="0">
              <a:buNone/>
              <a:defRPr sz="1200"/>
            </a:lvl2pPr>
            <a:lvl3pPr marL="0" indent="0">
              <a:buNone/>
              <a:defRPr sz="1200"/>
            </a:lvl3pPr>
            <a:lvl4pPr marL="0" indent="0">
              <a:buNone/>
              <a:defRPr sz="1200"/>
            </a:lvl4pPr>
            <a:lvl5pPr marL="0" inden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nb-NO"/>
              <a:t>Underoverskrift</a:t>
            </a:r>
          </a:p>
        </p:txBody>
      </p:sp>
      <p:sp>
        <p:nvSpPr>
          <p:cNvPr id="12" name="Content Placeholder 9">
            <a:extLst>
              <a:ext uri="{FF2B5EF4-FFF2-40B4-BE49-F238E27FC236}">
                <a16:creationId xmlns:a16="http://schemas.microsoft.com/office/drawing/2014/main" id="{555B9E4D-02D2-4B75-9037-0A374A35EF17}"/>
              </a:ext>
            </a:extLst>
          </p:cNvPr>
          <p:cNvSpPr>
            <a:spLocks noGrp="1"/>
          </p:cNvSpPr>
          <p:nvPr>
            <p:ph sz="quarter" idx="21" hasCustomPrompt="1"/>
          </p:nvPr>
        </p:nvSpPr>
        <p:spPr>
          <a:xfrm>
            <a:off x="8131200" y="2545925"/>
            <a:ext cx="3520800" cy="3495600"/>
          </a:xfrm>
        </p:spPr>
        <p:txBody>
          <a:bodyPr/>
          <a:lstStyle>
            <a:lvl1pPr>
              <a:defRPr sz="1600"/>
            </a:lvl1pPr>
          </a:lstStyle>
          <a:p>
            <a:pPr lvl="0"/>
            <a:r>
              <a:rPr lang="nb-NO" noProof="0"/>
              <a:t>Klikk for å legge til tekst                    Enter &amp; TAB for å vise neste tekststil                                        SHIFT+TAB for å vise forrige tekststil</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364659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 og fakta boks (A)">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flipH="1">
            <a:off x="0" y="6856915"/>
            <a:ext cx="0" cy="0"/>
          </a:xfrm>
          <a:prstGeom prst="rect">
            <a:avLst/>
          </a:prstGeom>
        </p:spPr>
        <p:txBody>
          <a:bodyPr/>
          <a:lstStyle/>
          <a:p>
            <a:fld id="{4D54E434-0FC3-4AFE-A04C-3E7F9B70B02D}" type="datetime3">
              <a:rPr lang="nb-NO" smtClean="0"/>
              <a:t>2025.08.25</a:t>
            </a:fld>
            <a:endParaRPr lang="nb-NO"/>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a:p>
        </p:txBody>
      </p:sp>
      <p:sp>
        <p:nvSpPr>
          <p:cNvPr id="13" name="Title 1">
            <a:extLst>
              <a:ext uri="{FF2B5EF4-FFF2-40B4-BE49-F238E27FC236}">
                <a16:creationId xmlns:a16="http://schemas.microsoft.com/office/drawing/2014/main" id="{4E42CF82-FACF-89E1-45F4-912FE7AE5615}"/>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4" name="Subtitle 2">
            <a:extLst>
              <a:ext uri="{FF2B5EF4-FFF2-40B4-BE49-F238E27FC236}">
                <a16:creationId xmlns:a16="http://schemas.microsoft.com/office/drawing/2014/main" id="{F4ACFCD5-6697-6CC5-AA0B-61FD6D0309C0}"/>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7316538" cy="4107600"/>
          </a:xfrm>
        </p:spPr>
        <p:txBody>
          <a:bodyPr/>
          <a:lstStyle>
            <a:lvl1pPr>
              <a:defRPr/>
            </a:lvl1pPr>
          </a:lstStyle>
          <a:p>
            <a:pPr lvl="0"/>
            <a:r>
              <a:rPr lang="nb-NO" noProof="0"/>
              <a:t>Klikk for å legge til tekst                                                                                   Enter &amp; TAB for å vise neste tekststil                                                       SHIFT+TAB for å vise forrige tekststil</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9075793" y="1933200"/>
            <a:ext cx="2576206" cy="4107600"/>
          </a:xfrm>
        </p:spPr>
        <p:txBody>
          <a:bodyPr tIns="180000" bIns="180000"/>
          <a:lstStyle>
            <a:lvl1pPr marL="0" indent="0">
              <a:buFont typeface="Veidekke Favorit Offc" panose="020B0504030202060203" pitchFamily="34" charset="0"/>
              <a:buChar char="​"/>
              <a:defRPr b="1" i="0" cap="all" baseline="0"/>
            </a:lvl1pPr>
            <a:lvl2pPr marL="0" indent="0">
              <a:buFont typeface="Veidekke Favorit Offc" panose="020B0504030202060203" pitchFamily="34" charset="0"/>
              <a:buChar char="​"/>
              <a:defRPr sz="1200"/>
            </a:lvl2pPr>
            <a:lvl3pPr marL="215900" indent="-215900">
              <a:defRPr sz="1200"/>
            </a:lvl3pPr>
            <a:lvl4pPr marL="432000" indent="-216000">
              <a:buFont typeface="Veidekke Favorit Offc" panose="020B0504030202060203" pitchFamily="34" charset="0"/>
              <a:buChar char="•"/>
              <a:defRPr sz="1200"/>
            </a:lvl4pPr>
            <a:lvl5pPr>
              <a:defRPr sz="1200"/>
            </a:lvl5pPr>
          </a:lstStyle>
          <a:p>
            <a:pPr lvl="0"/>
            <a:r>
              <a:rPr lang="nb-NO" noProof="0"/>
              <a:t>Klikk for å legge til tekst</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429119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 + fakta boks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flipH="1">
            <a:off x="0" y="6856915"/>
            <a:ext cx="0" cy="0"/>
          </a:xfrm>
          <a:prstGeom prst="rect">
            <a:avLst/>
          </a:prstGeom>
        </p:spPr>
        <p:txBody>
          <a:bodyPr/>
          <a:lstStyle/>
          <a:p>
            <a:fld id="{05B1728A-7D41-408B-AB91-128E37FAE282}" type="datetime3">
              <a:rPr lang="nb-NO" smtClean="0"/>
              <a:t>2025.08.25</a:t>
            </a:fld>
            <a:endParaRPr lang="nb-NO"/>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a:p>
        </p:txBody>
      </p:sp>
      <p:sp>
        <p:nvSpPr>
          <p:cNvPr id="9" name="Title 1">
            <a:extLst>
              <a:ext uri="{FF2B5EF4-FFF2-40B4-BE49-F238E27FC236}">
                <a16:creationId xmlns:a16="http://schemas.microsoft.com/office/drawing/2014/main" id="{F72AF08F-9E31-B1B2-4348-8CBA9C464F71}"/>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1" name="Subtitle 2">
            <a:extLst>
              <a:ext uri="{FF2B5EF4-FFF2-40B4-BE49-F238E27FC236}">
                <a16:creationId xmlns:a16="http://schemas.microsoft.com/office/drawing/2014/main" id="{498BC4D3-9BF0-4DFE-69F0-7587AE75A6B3}"/>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7316538" cy="4107600"/>
          </a:xfrm>
        </p:spPr>
        <p:txBody>
          <a:bodyPr/>
          <a:lstStyle>
            <a:lvl1pPr>
              <a:defRPr/>
            </a:lvl1pPr>
          </a:lstStyle>
          <a:p>
            <a:pPr lvl="0"/>
            <a:r>
              <a:rPr lang="nb-NO" noProof="0"/>
              <a:t>Klikk for å legge til tekst                                                                                   Enter &amp; TAB for å vise neste tekststil                                                       SHIFT+TAB for å vise forrige tekststil</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9075793" y="1933200"/>
            <a:ext cx="2576206" cy="4107600"/>
          </a:xfrm>
          <a:solidFill>
            <a:schemeClr val="accent3">
              <a:alpha val="50000"/>
            </a:schemeClr>
          </a:solidFill>
        </p:spPr>
        <p:txBody>
          <a:bodyPr lIns="180000" tIns="180000" rIns="180000" bIns="180000">
            <a:noAutofit/>
          </a:bodyPr>
          <a:lstStyle>
            <a:lvl1pPr marL="0" indent="0">
              <a:buFont typeface="Veidekke Favorit Offc" panose="020B0504030202060203" pitchFamily="34" charset="0"/>
              <a:buNone/>
              <a:defRPr b="1" i="0" cap="all" baseline="0"/>
            </a:lvl1pPr>
            <a:lvl2pPr marL="0" indent="0">
              <a:buFont typeface="Veidekke Favorit Offc" panose="020B0504030202060203" pitchFamily="34" charset="0"/>
              <a:buChar char="​"/>
              <a:defRPr sz="1200"/>
            </a:lvl2pPr>
            <a:lvl3pPr marL="215900" indent="-215900">
              <a:defRPr sz="1200"/>
            </a:lvl3pPr>
            <a:lvl4pPr marL="432000" indent="-216000">
              <a:buFont typeface="Veidekke Favorit Offc" panose="020B0504030202060203" pitchFamily="34" charset="0"/>
              <a:buChar char="•"/>
              <a:defRPr sz="1200"/>
            </a:lvl4pPr>
            <a:lvl5pPr>
              <a:defRPr sz="1200"/>
            </a:lvl5pPr>
          </a:lstStyle>
          <a:p>
            <a:pPr lvl="0"/>
            <a:r>
              <a:rPr lang="nb-NO"/>
              <a:t>klikk for å legge til tekst, endre bak-grunnsfarge: form fylle</a:t>
            </a:r>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69319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tre spalter">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flipH="1">
            <a:off x="0" y="6856915"/>
            <a:ext cx="0" cy="0"/>
          </a:xfrm>
          <a:prstGeom prst="rect">
            <a:avLst/>
          </a:prstGeom>
        </p:spPr>
        <p:txBody>
          <a:bodyPr/>
          <a:lstStyle/>
          <a:p>
            <a:fld id="{35EAE886-C500-434E-A2CF-E9FFB552CF79}" type="datetime3">
              <a:rPr lang="nb-NO" smtClean="0"/>
              <a:t>2025.08.25</a:t>
            </a:fld>
            <a:endParaRPr lang="nb-NO"/>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a:p>
        </p:txBody>
      </p:sp>
      <p:sp>
        <p:nvSpPr>
          <p:cNvPr id="12" name="Title 1">
            <a:extLst>
              <a:ext uri="{FF2B5EF4-FFF2-40B4-BE49-F238E27FC236}">
                <a16:creationId xmlns:a16="http://schemas.microsoft.com/office/drawing/2014/main" id="{DAC219CF-84C4-8B30-2820-378358AEE095}"/>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3" name="Subtitle 2">
            <a:extLst>
              <a:ext uri="{FF2B5EF4-FFF2-40B4-BE49-F238E27FC236}">
                <a16:creationId xmlns:a16="http://schemas.microsoft.com/office/drawing/2014/main" id="{1E2FDB87-E072-1336-6B6D-A9F0292FDE50}"/>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3524400" cy="4107600"/>
          </a:xfrm>
        </p:spPr>
        <p:txBody>
          <a:bodyPr/>
          <a:lstStyle/>
          <a:p>
            <a:pPr lvl="0"/>
            <a:r>
              <a:rPr lang="nb-NO" noProof="0"/>
              <a:t>Klikk for å legge til tekst                    Enter &amp; TAB for å vise neste tekststil                                        SHIFT+TAB for å vise forrige tekststil</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4334001" y="1933200"/>
            <a:ext cx="3524400" cy="4107600"/>
          </a:xfrm>
        </p:spPr>
        <p:txBody>
          <a:bodyPr/>
          <a:lstStyle/>
          <a:p>
            <a:pPr lvl="0"/>
            <a:r>
              <a:rPr lang="nb-NO" noProof="0"/>
              <a:t>Klikk for å legge til tekst                    Enter &amp; TAB for å vise neste tekststil                                        SHIFT+TAB for å vise forrige tekststil</a:t>
            </a:r>
            <a:endParaRPr lang="nb-NO"/>
          </a:p>
        </p:txBody>
      </p:sp>
      <p:sp>
        <p:nvSpPr>
          <p:cNvPr id="11" name="Content Placeholder 12">
            <a:extLst>
              <a:ext uri="{FF2B5EF4-FFF2-40B4-BE49-F238E27FC236}">
                <a16:creationId xmlns:a16="http://schemas.microsoft.com/office/drawing/2014/main" id="{554A79B8-959D-4DFC-BAA6-D49D4E6D0B0D}"/>
              </a:ext>
            </a:extLst>
          </p:cNvPr>
          <p:cNvSpPr>
            <a:spLocks noGrp="1"/>
          </p:cNvSpPr>
          <p:nvPr>
            <p:ph sz="quarter" idx="20" hasCustomPrompt="1"/>
          </p:nvPr>
        </p:nvSpPr>
        <p:spPr>
          <a:xfrm>
            <a:off x="8128001" y="1933200"/>
            <a:ext cx="3524400" cy="4107600"/>
          </a:xfrm>
        </p:spPr>
        <p:txBody>
          <a:bodyPr/>
          <a:lstStyle/>
          <a:p>
            <a:pPr lvl="0"/>
            <a:r>
              <a:rPr lang="nb-NO" noProof="0"/>
              <a:t>Klikk for å legge til tekst                    Enter &amp; TAB for å vise neste tekststil                                        SHIFT+TAB for å vise forrige tekststil</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3031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fire spalt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EAFA211-99AB-4B16-BFC6-3CEF0416FBB6}"/>
              </a:ext>
            </a:extLst>
          </p:cNvPr>
          <p:cNvSpPr>
            <a:spLocks noGrp="1"/>
          </p:cNvSpPr>
          <p:nvPr>
            <p:ph type="dt" sz="half" idx="22"/>
          </p:nvPr>
        </p:nvSpPr>
        <p:spPr>
          <a:xfrm flipH="1">
            <a:off x="0" y="6856915"/>
            <a:ext cx="0" cy="0"/>
          </a:xfrm>
          <a:prstGeom prst="rect">
            <a:avLst/>
          </a:prstGeom>
        </p:spPr>
        <p:txBody>
          <a:bodyPr/>
          <a:lstStyle/>
          <a:p>
            <a:fld id="{0497E626-157E-4DBF-B6AD-C9F4C180EBA2}" type="datetime3">
              <a:rPr lang="nb-NO" smtClean="0"/>
              <a:t>2025.08.25</a:t>
            </a:fld>
            <a:endParaRPr lang="nb-NO"/>
          </a:p>
        </p:txBody>
      </p:sp>
      <p:sp>
        <p:nvSpPr>
          <p:cNvPr id="5" name="Footer Placeholder 4" hidden="1">
            <a:extLst>
              <a:ext uri="{FF2B5EF4-FFF2-40B4-BE49-F238E27FC236}">
                <a16:creationId xmlns:a16="http://schemas.microsoft.com/office/drawing/2014/main" id="{0B80EDB4-CB88-42E0-8926-CF66A2919CFE}"/>
              </a:ext>
            </a:extLst>
          </p:cNvPr>
          <p:cNvSpPr>
            <a:spLocks noGrp="1"/>
          </p:cNvSpPr>
          <p:nvPr>
            <p:ph type="ftr" sz="quarter" idx="23"/>
          </p:nvPr>
        </p:nvSpPr>
        <p:spPr/>
        <p:txBody>
          <a:bodyPr/>
          <a:lstStyle/>
          <a:p>
            <a:endParaRPr lang="nb-NO"/>
          </a:p>
        </p:txBody>
      </p:sp>
      <p:sp>
        <p:nvSpPr>
          <p:cNvPr id="12" name="Title 1">
            <a:extLst>
              <a:ext uri="{FF2B5EF4-FFF2-40B4-BE49-F238E27FC236}">
                <a16:creationId xmlns:a16="http://schemas.microsoft.com/office/drawing/2014/main" id="{44D08716-7277-A184-8480-43924EAC9D77}"/>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3" name="Subtitle 2">
            <a:extLst>
              <a:ext uri="{FF2B5EF4-FFF2-40B4-BE49-F238E27FC236}">
                <a16:creationId xmlns:a16="http://schemas.microsoft.com/office/drawing/2014/main" id="{543C0CE7-59F2-0EF9-6BE4-954D5A0DD7EA}"/>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25740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3386000" y="1933200"/>
            <a:ext cx="25740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11" name="Content Placeholder 12">
            <a:extLst>
              <a:ext uri="{FF2B5EF4-FFF2-40B4-BE49-F238E27FC236}">
                <a16:creationId xmlns:a16="http://schemas.microsoft.com/office/drawing/2014/main" id="{554A79B8-959D-4DFC-BAA6-D49D4E6D0B0D}"/>
              </a:ext>
            </a:extLst>
          </p:cNvPr>
          <p:cNvSpPr>
            <a:spLocks noGrp="1"/>
          </p:cNvSpPr>
          <p:nvPr>
            <p:ph sz="quarter" idx="20" hasCustomPrompt="1"/>
          </p:nvPr>
        </p:nvSpPr>
        <p:spPr>
          <a:xfrm>
            <a:off x="6232000" y="1933200"/>
            <a:ext cx="2574000" cy="4107600"/>
          </a:xfrm>
        </p:spPr>
        <p:txBody>
          <a:bodyPr/>
          <a:lstStyle>
            <a:lvl1pPr marL="0" indent="0">
              <a:buFont typeface="Veidekke Favorit Offc" panose="020B0504030202060203" pitchFamily="34" charset="0"/>
              <a:buChar char="​"/>
              <a:defRPr sz="1400" b="1"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28" name="Content Placeholder 14">
            <a:extLst>
              <a:ext uri="{FF2B5EF4-FFF2-40B4-BE49-F238E27FC236}">
                <a16:creationId xmlns:a16="http://schemas.microsoft.com/office/drawing/2014/main" id="{5316ACB2-D702-4E5C-ADA8-AC2A824E2696}"/>
              </a:ext>
            </a:extLst>
          </p:cNvPr>
          <p:cNvSpPr>
            <a:spLocks noGrp="1"/>
          </p:cNvSpPr>
          <p:nvPr>
            <p:ph sz="quarter" idx="21" hasCustomPrompt="1"/>
          </p:nvPr>
        </p:nvSpPr>
        <p:spPr>
          <a:xfrm>
            <a:off x="9078000" y="1933200"/>
            <a:ext cx="25740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6" name="Slide Number Placeholder 5">
            <a:extLst>
              <a:ext uri="{FF2B5EF4-FFF2-40B4-BE49-F238E27FC236}">
                <a16:creationId xmlns:a16="http://schemas.microsoft.com/office/drawing/2014/main" id="{8EDB9673-65E7-4670-8BC9-6A44B7C17219}"/>
              </a:ext>
            </a:extLst>
          </p:cNvPr>
          <p:cNvSpPr>
            <a:spLocks noGrp="1"/>
          </p:cNvSpPr>
          <p:nvPr>
            <p:ph type="sldNum" sz="quarter" idx="24"/>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126019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 seks spalt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EAFA211-99AB-4B16-BFC6-3CEF0416FBB6}"/>
              </a:ext>
            </a:extLst>
          </p:cNvPr>
          <p:cNvSpPr>
            <a:spLocks noGrp="1"/>
          </p:cNvSpPr>
          <p:nvPr>
            <p:ph type="dt" sz="half" idx="22"/>
          </p:nvPr>
        </p:nvSpPr>
        <p:spPr>
          <a:xfrm flipH="1">
            <a:off x="0" y="6856915"/>
            <a:ext cx="0" cy="0"/>
          </a:xfrm>
          <a:prstGeom prst="rect">
            <a:avLst/>
          </a:prstGeom>
        </p:spPr>
        <p:txBody>
          <a:bodyPr/>
          <a:lstStyle/>
          <a:p>
            <a:fld id="{0497E626-157E-4DBF-B6AD-C9F4C180EBA2}" type="datetime3">
              <a:rPr lang="nb-NO" smtClean="0"/>
              <a:t>2025.08.25</a:t>
            </a:fld>
            <a:endParaRPr lang="nb-NO"/>
          </a:p>
        </p:txBody>
      </p:sp>
      <p:sp>
        <p:nvSpPr>
          <p:cNvPr id="5" name="Footer Placeholder 4" hidden="1">
            <a:extLst>
              <a:ext uri="{FF2B5EF4-FFF2-40B4-BE49-F238E27FC236}">
                <a16:creationId xmlns:a16="http://schemas.microsoft.com/office/drawing/2014/main" id="{0B80EDB4-CB88-42E0-8926-CF66A2919CFE}"/>
              </a:ext>
            </a:extLst>
          </p:cNvPr>
          <p:cNvSpPr>
            <a:spLocks noGrp="1"/>
          </p:cNvSpPr>
          <p:nvPr>
            <p:ph type="ftr" sz="quarter" idx="23"/>
          </p:nvPr>
        </p:nvSpPr>
        <p:spPr/>
        <p:txBody>
          <a:bodyPr/>
          <a:lstStyle/>
          <a:p>
            <a:endParaRPr lang="nb-NO"/>
          </a:p>
        </p:txBody>
      </p:sp>
      <p:sp>
        <p:nvSpPr>
          <p:cNvPr id="13" name="Title 1">
            <a:extLst>
              <a:ext uri="{FF2B5EF4-FFF2-40B4-BE49-F238E27FC236}">
                <a16:creationId xmlns:a16="http://schemas.microsoft.com/office/drawing/2014/main" id="{135027CB-91B5-F8E3-68DF-A86BDC119856}"/>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4" name="Subtitle 2">
            <a:extLst>
              <a:ext uri="{FF2B5EF4-FFF2-40B4-BE49-F238E27FC236}">
                <a16:creationId xmlns:a16="http://schemas.microsoft.com/office/drawing/2014/main" id="{727B8FA2-31D9-36F6-4319-CCDE8F110FB2}"/>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243696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11" name="Content Placeholder 12">
            <a:extLst>
              <a:ext uri="{FF2B5EF4-FFF2-40B4-BE49-F238E27FC236}">
                <a16:creationId xmlns:a16="http://schemas.microsoft.com/office/drawing/2014/main" id="{554A79B8-959D-4DFC-BAA6-D49D4E6D0B0D}"/>
              </a:ext>
            </a:extLst>
          </p:cNvPr>
          <p:cNvSpPr>
            <a:spLocks noGrp="1"/>
          </p:cNvSpPr>
          <p:nvPr>
            <p:ph sz="quarter" idx="20" hasCustomPrompt="1"/>
          </p:nvPr>
        </p:nvSpPr>
        <p:spPr>
          <a:xfrm>
            <a:off x="4333920" y="1933200"/>
            <a:ext cx="1627200" cy="4107600"/>
          </a:xfrm>
        </p:spPr>
        <p:txBody>
          <a:bodyPr/>
          <a:lstStyle>
            <a:lvl1pPr marL="0" indent="0">
              <a:buFont typeface="Veidekke Favorit Offc" panose="020B0504030202060203" pitchFamily="34" charset="0"/>
              <a:buChar char="​"/>
              <a:defRPr sz="1400" b="1"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28" name="Content Placeholder 14">
            <a:extLst>
              <a:ext uri="{FF2B5EF4-FFF2-40B4-BE49-F238E27FC236}">
                <a16:creationId xmlns:a16="http://schemas.microsoft.com/office/drawing/2014/main" id="{5316ACB2-D702-4E5C-ADA8-AC2A824E2696}"/>
              </a:ext>
            </a:extLst>
          </p:cNvPr>
          <p:cNvSpPr>
            <a:spLocks noGrp="1"/>
          </p:cNvSpPr>
          <p:nvPr>
            <p:ph sz="quarter" idx="21" hasCustomPrompt="1"/>
          </p:nvPr>
        </p:nvSpPr>
        <p:spPr>
          <a:xfrm>
            <a:off x="623088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17" name="Content Placeholder 16">
            <a:extLst>
              <a:ext uri="{FF2B5EF4-FFF2-40B4-BE49-F238E27FC236}">
                <a16:creationId xmlns:a16="http://schemas.microsoft.com/office/drawing/2014/main" id="{EFB7AF45-BB78-40B9-9780-915A1F4D8B43}"/>
              </a:ext>
            </a:extLst>
          </p:cNvPr>
          <p:cNvSpPr>
            <a:spLocks noGrp="1"/>
          </p:cNvSpPr>
          <p:nvPr>
            <p:ph sz="quarter" idx="29" hasCustomPrompt="1"/>
          </p:nvPr>
        </p:nvSpPr>
        <p:spPr>
          <a:xfrm>
            <a:off x="812784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60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19" name="Content Placeholder 18">
            <a:extLst>
              <a:ext uri="{FF2B5EF4-FFF2-40B4-BE49-F238E27FC236}">
                <a16:creationId xmlns:a16="http://schemas.microsoft.com/office/drawing/2014/main" id="{5FE745FF-4C9E-4827-9457-E8D6757C5D89}"/>
              </a:ext>
            </a:extLst>
          </p:cNvPr>
          <p:cNvSpPr>
            <a:spLocks noGrp="1"/>
          </p:cNvSpPr>
          <p:nvPr>
            <p:ph sz="quarter" idx="30" hasCustomPrompt="1"/>
          </p:nvPr>
        </p:nvSpPr>
        <p:spPr>
          <a:xfrm>
            <a:off x="1002480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60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6" name="Slide Number Placeholder 5">
            <a:extLst>
              <a:ext uri="{FF2B5EF4-FFF2-40B4-BE49-F238E27FC236}">
                <a16:creationId xmlns:a16="http://schemas.microsoft.com/office/drawing/2014/main" id="{8EDB9673-65E7-4670-8BC9-6A44B7C17219}"/>
              </a:ext>
            </a:extLst>
          </p:cNvPr>
          <p:cNvSpPr>
            <a:spLocks noGrp="1"/>
          </p:cNvSpPr>
          <p:nvPr>
            <p:ph type="sldNum" sz="quarter" idx="24"/>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366739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nhold og bilde (A)">
    <p:spTree>
      <p:nvGrpSpPr>
        <p:cNvPr id="1" name=""/>
        <p:cNvGrpSpPr/>
        <p:nvPr/>
      </p:nvGrpSpPr>
      <p:grpSpPr>
        <a:xfrm>
          <a:off x="0" y="0"/>
          <a:ext cx="0" cy="0"/>
          <a:chOff x="0" y="0"/>
          <a:chExt cx="0" cy="0"/>
        </a:xfrm>
      </p:grpSpPr>
      <p:sp>
        <p:nvSpPr>
          <p:cNvPr id="32" name="Text Placeholder 11" hidden="1">
            <a:extLst>
              <a:ext uri="{FF2B5EF4-FFF2-40B4-BE49-F238E27FC236}">
                <a16:creationId xmlns:a16="http://schemas.microsoft.com/office/drawing/2014/main" id="{A50B670C-3B88-4190-9F63-88CC5B0D67FC}"/>
              </a:ext>
            </a:extLst>
          </p:cNvPr>
          <p:cNvSpPr>
            <a:spLocks noGrp="1"/>
          </p:cNvSpPr>
          <p:nvPr>
            <p:ph type="body" sz="quarter" idx="22" hasCustomPrompt="1"/>
          </p:nvPr>
        </p:nvSpPr>
        <p:spPr>
          <a:xfrm>
            <a:off x="9075737" y="6328800"/>
            <a:ext cx="2033589" cy="158400"/>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p:txBody>
          <a:bodyPr/>
          <a:lstStyle/>
          <a:p>
            <a:endParaRPr lang="nb-NO"/>
          </a:p>
        </p:txBody>
      </p:sp>
      <p:sp>
        <p:nvSpPr>
          <p:cNvPr id="16" name="GeneralDate" descr="{&quot;templafy&quot;:{&quot;id&quot;:&quot;d9890d14-ad19-40a6-9ffb-5f7384c62ae5&quot;}}" hidden="1" title="GeneralDate">
            <a:extLst>
              <a:ext uri="{FF2B5EF4-FFF2-40B4-BE49-F238E27FC236}">
                <a16:creationId xmlns:a16="http://schemas.microsoft.com/office/drawing/2014/main" id="{1A0B3087-58FA-45FA-BE9E-D8F000FA8CD6}"/>
              </a:ext>
            </a:extLst>
          </p:cNvPr>
          <p:cNvSpPr/>
          <p:nvPr userDrawn="1"/>
        </p:nvSpPr>
        <p:spPr>
          <a:xfrm flipH="1">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err="1">
              <a:noFill/>
            </a:endParaRP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8130746" y="0"/>
            <a:ext cx="3519917" cy="6861600"/>
          </a:xfrm>
          <a:solidFill>
            <a:srgbClr val="DADADA"/>
          </a:solidFill>
        </p:spPr>
        <p:txBody>
          <a:bodyPr tIns="36000" anchor="t" anchorCtr="0"/>
          <a:lstStyle>
            <a:lvl1pPr marL="0" indent="0" algn="ctr">
              <a:buNone/>
              <a:defRPr sz="1400"/>
            </a:lvl1pPr>
          </a:lstStyle>
          <a:p>
            <a:r>
              <a:rPr lang="nb-NO"/>
              <a:t>Klikk på plassholderen og lim inn bilde via Fotoware-ikonet i Templafy-panelet</a:t>
            </a:r>
          </a:p>
        </p:txBody>
      </p:sp>
      <p:sp>
        <p:nvSpPr>
          <p:cNvPr id="11" name="Title 1">
            <a:extLst>
              <a:ext uri="{FF2B5EF4-FFF2-40B4-BE49-F238E27FC236}">
                <a16:creationId xmlns:a16="http://schemas.microsoft.com/office/drawing/2014/main" id="{7CA7C369-A11F-C317-61B1-5E495A38BCA1}"/>
              </a:ext>
            </a:extLst>
          </p:cNvPr>
          <p:cNvSpPr>
            <a:spLocks noGrp="1"/>
          </p:cNvSpPr>
          <p:nvPr>
            <p:ph type="title" hasCustomPrompt="1"/>
          </p:nvPr>
        </p:nvSpPr>
        <p:spPr>
          <a:xfrm>
            <a:off x="539999" y="554400"/>
            <a:ext cx="6638400" cy="1065600"/>
          </a:xfrm>
        </p:spPr>
        <p:txBody>
          <a:bodyPr/>
          <a:lstStyle/>
          <a:p>
            <a:r>
              <a:rPr lang="nb-NO"/>
              <a:t>Tittel første linje</a:t>
            </a:r>
          </a:p>
        </p:txBody>
      </p:sp>
      <p:sp>
        <p:nvSpPr>
          <p:cNvPr id="12" name="Subtitle 2">
            <a:extLst>
              <a:ext uri="{FF2B5EF4-FFF2-40B4-BE49-F238E27FC236}">
                <a16:creationId xmlns:a16="http://schemas.microsoft.com/office/drawing/2014/main" id="{D9377E13-FF03-3164-2728-11941CDD4332}"/>
              </a:ext>
            </a:extLst>
          </p:cNvPr>
          <p:cNvSpPr>
            <a:spLocks noGrp="1"/>
          </p:cNvSpPr>
          <p:nvPr>
            <p:ph type="subTitle" idx="13" hasCustomPrompt="1"/>
          </p:nvPr>
        </p:nvSpPr>
        <p:spPr>
          <a:xfrm>
            <a:off x="540000" y="1119601"/>
            <a:ext cx="66384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6639500" cy="4107600"/>
          </a:xfrm>
        </p:spPr>
        <p:txBody>
          <a:bodyPr/>
          <a:lstStyle/>
          <a:p>
            <a:pPr lvl="0"/>
            <a:r>
              <a:rPr lang="nb-NO" noProof="0"/>
              <a:t>Klikk for å legge til tekst                                                                      Enter &amp; TAB for å vise neste tekststil                                              SHIFT+TAB for å vise forrige tekststil</a:t>
            </a:r>
            <a:endParaRPr lang="nb-NO"/>
          </a:p>
        </p:txBody>
      </p:sp>
      <p:sp>
        <p:nvSpPr>
          <p:cNvPr id="13" name="Text Placeholder 11">
            <a:extLst>
              <a:ext uri="{FF2B5EF4-FFF2-40B4-BE49-F238E27FC236}">
                <a16:creationId xmlns:a16="http://schemas.microsoft.com/office/drawing/2014/main" id="{FDDAA42F-78A5-D745-9602-4D20C4F95BAC}"/>
              </a:ext>
            </a:extLst>
          </p:cNvPr>
          <p:cNvSpPr>
            <a:spLocks noGrp="1"/>
          </p:cNvSpPr>
          <p:nvPr>
            <p:ph type="body" sz="quarter" idx="18" hasCustomPrompt="1"/>
          </p:nvPr>
        </p:nvSpPr>
        <p:spPr>
          <a:xfrm>
            <a:off x="9075600" y="6328800"/>
            <a:ext cx="2125217" cy="159462"/>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
        <p:nvSpPr>
          <p:cNvPr id="8" name="Slide Number Placeholder 7">
            <a:extLst>
              <a:ext uri="{FF2B5EF4-FFF2-40B4-BE49-F238E27FC236}">
                <a16:creationId xmlns:a16="http://schemas.microsoft.com/office/drawing/2014/main" id="{2296FED3-801F-48A4-8EBF-C8ED8274127E}"/>
              </a:ext>
            </a:extLst>
          </p:cNvPr>
          <p:cNvSpPr>
            <a:spLocks noGrp="1"/>
          </p:cNvSpPr>
          <p:nvPr>
            <p:ph type="sldNum" sz="quarter" idx="21"/>
          </p:nvPr>
        </p:nvSpPr>
        <p:spPr/>
        <p:txBody>
          <a:bodyPr/>
          <a:lstStyle/>
          <a:p>
            <a:fld id="{24C8C45C-947F-4981-8B3F-4F32E973C901}" type="slidenum">
              <a:rPr lang="nb-NO" smtClean="0"/>
              <a:t>‹#›</a:t>
            </a:fld>
            <a:endParaRPr lang="nb-NO"/>
          </a:p>
        </p:txBody>
      </p:sp>
      <p:sp>
        <p:nvSpPr>
          <p:cNvPr id="10" name="Footer" descr="{&quot;templafy&quot;:{&quot;id&quot;:&quot;03ec4adf-5c17-4e6a-a51c-17c3efb809c8&quot;}}" title="Footer">
            <a:extLst>
              <a:ext uri="{FF2B5EF4-FFF2-40B4-BE49-F238E27FC236}">
                <a16:creationId xmlns:a16="http://schemas.microsoft.com/office/drawing/2014/main" id="{6A7C12BF-E61B-45B7-BDB0-86358887CF8C}"/>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err="1">
              <a:solidFill>
                <a:schemeClr val="tx1"/>
              </a:solidFill>
            </a:endParaRPr>
          </a:p>
        </p:txBody>
      </p:sp>
    </p:spTree>
    <p:extLst>
      <p:ext uri="{BB962C8B-B14F-4D97-AF65-F5344CB8AC3E}">
        <p14:creationId xmlns:p14="http://schemas.microsoft.com/office/powerpoint/2010/main" val="20230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slide rød">
    <p:bg>
      <p:bgPr>
        <a:solidFill>
          <a:schemeClr val="accent1"/>
        </a:solidFill>
        <a:effectLst/>
      </p:bgPr>
    </p:bg>
    <p:spTree>
      <p:nvGrpSpPr>
        <p:cNvPr id="1" name=""/>
        <p:cNvGrpSpPr/>
        <p:nvPr/>
      </p:nvGrpSpPr>
      <p:grpSpPr>
        <a:xfrm>
          <a:off x="0" y="0"/>
          <a:ext cx="0" cy="0"/>
          <a:chOff x="0" y="0"/>
          <a:chExt cx="0" cy="0"/>
        </a:xfrm>
      </p:grpSpPr>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flipH="1">
            <a:off x="0" y="6858000"/>
            <a:ext cx="0" cy="0"/>
          </a:xfrm>
        </p:spPr>
        <p:txBody>
          <a:bodyPr/>
          <a:lstStyle>
            <a:lvl1pPr>
              <a:defRPr sz="100">
                <a:noFill/>
              </a:defRPr>
            </a:lvl1pPr>
          </a:lstStyle>
          <a:p>
            <a:endParaRPr lang="nb-NO"/>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flipH="1">
            <a:off x="0" y="6858000"/>
            <a:ext cx="0" cy="0"/>
          </a:xfrm>
        </p:spPr>
        <p:txBody>
          <a:bodyPr/>
          <a:lstStyle>
            <a:lvl1pPr>
              <a:defRPr sz="100">
                <a:noFill/>
              </a:defRPr>
            </a:lvl1pPr>
          </a:lstStyle>
          <a:p>
            <a:fld id="{24C8C45C-947F-4981-8B3F-4F32E973C901}" type="slidenum">
              <a:rPr lang="nb-NO" smtClean="0"/>
              <a:t>‹#›</a:t>
            </a:fld>
            <a:endParaRPr lang="nb-NO"/>
          </a:p>
        </p:txBody>
      </p:sp>
      <p:sp>
        <p:nvSpPr>
          <p:cNvPr id="17" name="Background">
            <a:extLst>
              <a:ext uri="{FF2B5EF4-FFF2-40B4-BE49-F238E27FC236}">
                <a16:creationId xmlns:a16="http://schemas.microsoft.com/office/drawing/2014/main" id="{90A21EF6-68DD-F13A-80FC-9CE659774577}"/>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err="1">
              <a:noFill/>
            </a:endParaRPr>
          </a:p>
        </p:txBody>
      </p:sp>
      <p:pic>
        <p:nvPicPr>
          <p:cNvPr id="4" name="Logo">
            <a:extLst>
              <a:ext uri="{FF2B5EF4-FFF2-40B4-BE49-F238E27FC236}">
                <a16:creationId xmlns:a16="http://schemas.microsoft.com/office/drawing/2014/main" id="{F7547F5C-E3B3-4AAE-7F9B-8915C0CDDA4D}"/>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759601" y="1342453"/>
            <a:ext cx="1416821" cy="247282"/>
          </a:xfrm>
          <a:prstGeom prst="rect">
            <a:avLst/>
          </a:prstGeom>
        </p:spPr>
      </p:pic>
      <p:sp>
        <p:nvSpPr>
          <p:cNvPr id="5" name="Picture Placeholder 4">
            <a:extLst>
              <a:ext uri="{FF2B5EF4-FFF2-40B4-BE49-F238E27FC236}">
                <a16:creationId xmlns:a16="http://schemas.microsoft.com/office/drawing/2014/main" id="{5CDE4936-BDAD-42CB-C6CE-C377E8AFA7AC}"/>
              </a:ext>
            </a:extLst>
          </p:cNvPr>
          <p:cNvSpPr>
            <a:spLocks noGrp="1"/>
          </p:cNvSpPr>
          <p:nvPr>
            <p:ph type="pic" sz="quarter" idx="14" hasCustomPrompt="1"/>
          </p:nvPr>
        </p:nvSpPr>
        <p:spPr>
          <a:xfrm>
            <a:off x="5281613" y="0"/>
            <a:ext cx="6910387" cy="6858000"/>
          </a:xfrm>
          <a:custGeom>
            <a:avLst/>
            <a:gdLst>
              <a:gd name="connsiteX0" fmla="*/ 2287073 w 6873026"/>
              <a:gd name="connsiteY0" fmla="*/ 0 h 6858000"/>
              <a:gd name="connsiteX1" fmla="*/ 6873026 w 6873026"/>
              <a:gd name="connsiteY1" fmla="*/ 0 h 6858000"/>
              <a:gd name="connsiteX2" fmla="*/ 6873026 w 6873026"/>
              <a:gd name="connsiteY2" fmla="*/ 6858000 h 6858000"/>
              <a:gd name="connsiteX3" fmla="*/ 0 w 68730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73026" h="6858000">
                <a:moveTo>
                  <a:pt x="2287073" y="0"/>
                </a:moveTo>
                <a:lnTo>
                  <a:pt x="6873026" y="0"/>
                </a:lnTo>
                <a:lnTo>
                  <a:pt x="6873026" y="6858000"/>
                </a:lnTo>
                <a:lnTo>
                  <a:pt x="0" y="6858000"/>
                </a:lnTo>
                <a:close/>
              </a:path>
            </a:pathLst>
          </a:custGeom>
          <a:solidFill>
            <a:schemeClr val="bg1">
              <a:lumMod val="85000"/>
            </a:schemeClr>
          </a:solidFill>
        </p:spPr>
        <p:txBody>
          <a:bodyPr wrap="square" lIns="72000" tIns="36000" rIns="72000" bIns="36000" anchor="b" anchorCtr="0">
            <a:noAutofit/>
          </a:bodyPr>
          <a:lstStyle>
            <a:lvl1pPr marL="0" indent="0" algn="ctr">
              <a:buNone/>
              <a:defRPr>
                <a:solidFill>
                  <a:schemeClr val="tx2"/>
                </a:solidFill>
              </a:defRPr>
            </a:lvl1pPr>
          </a:lstStyle>
          <a:p>
            <a:r>
              <a:rPr lang="nb-NO"/>
              <a:t>Klikk på plassholderen og lim inn bilde via Fotoware-ikonet i Templafy-panelet</a:t>
            </a:r>
          </a:p>
        </p:txBody>
      </p:sp>
      <p:sp>
        <p:nvSpPr>
          <p:cNvPr id="6" name="Title 1">
            <a:extLst>
              <a:ext uri="{FF2B5EF4-FFF2-40B4-BE49-F238E27FC236}">
                <a16:creationId xmlns:a16="http://schemas.microsoft.com/office/drawing/2014/main" id="{65775581-7E2D-2F11-F026-110ECFEA5600}"/>
              </a:ext>
            </a:extLst>
          </p:cNvPr>
          <p:cNvSpPr>
            <a:spLocks noGrp="1"/>
          </p:cNvSpPr>
          <p:nvPr>
            <p:ph type="title" hasCustomPrompt="1"/>
          </p:nvPr>
        </p:nvSpPr>
        <p:spPr>
          <a:xfrm>
            <a:off x="759600" y="2266524"/>
            <a:ext cx="4252138" cy="2037600"/>
          </a:xfrm>
        </p:spPr>
        <p:txBody>
          <a:bodyPr anchor="t" anchorCtr="0">
            <a:noAutofit/>
          </a:bodyPr>
          <a:lstStyle>
            <a:lvl1pPr>
              <a:lnSpc>
                <a:spcPct val="100000"/>
              </a:lnSpc>
              <a:defRPr sz="4000" b="0" i="0" spc="0" baseline="0">
                <a:solidFill>
                  <a:schemeClr val="accent2"/>
                </a:solidFill>
              </a:defRPr>
            </a:lvl1pPr>
          </a:lstStyle>
          <a:p>
            <a:r>
              <a:rPr lang="nb-NO"/>
              <a:t>Forside tittel</a:t>
            </a:r>
            <a:br>
              <a:rPr lang="nb-NO"/>
            </a:br>
            <a:r>
              <a:rPr lang="nb-NO"/>
              <a:t>max 3 rader lång</a:t>
            </a:r>
          </a:p>
        </p:txBody>
      </p:sp>
      <p:sp>
        <p:nvSpPr>
          <p:cNvPr id="9" name="Text Placeholder 3">
            <a:extLst>
              <a:ext uri="{FF2B5EF4-FFF2-40B4-BE49-F238E27FC236}">
                <a16:creationId xmlns:a16="http://schemas.microsoft.com/office/drawing/2014/main" id="{4502FF63-BF9B-F28C-AEB0-0C75C14ACB17}"/>
              </a:ext>
            </a:extLst>
          </p:cNvPr>
          <p:cNvSpPr>
            <a:spLocks noGrp="1"/>
          </p:cNvSpPr>
          <p:nvPr>
            <p:ph type="body" sz="quarter" idx="25" hasCustomPrompt="1"/>
          </p:nvPr>
        </p:nvSpPr>
        <p:spPr>
          <a:xfrm>
            <a:off x="759600" y="5529259"/>
            <a:ext cx="4252138" cy="288000"/>
          </a:xfrm>
        </p:spPr>
        <p:txBody>
          <a:bodyPr anchor="b" anchorCtr="0"/>
          <a:lstStyle>
            <a:lvl1pPr marL="0" indent="0">
              <a:buFont typeface="Arial" panose="020B0604020202020204" pitchFamily="34" charset="0"/>
              <a:buNone/>
              <a:defRPr sz="900">
                <a:solidFill>
                  <a:schemeClr val="accent2"/>
                </a:solidFill>
                <a:latin typeface="+mn-lt"/>
              </a:defRPr>
            </a:lvl1pPr>
            <a:lvl2pPr marL="0" indent="0">
              <a:buFont typeface="Arial" panose="020B0604020202020204" pitchFamily="34" charset="0"/>
              <a:buNone/>
              <a:defRPr sz="900">
                <a:solidFill>
                  <a:schemeClr val="accent2"/>
                </a:solidFill>
                <a:latin typeface="+mn-lt"/>
              </a:defRPr>
            </a:lvl2pPr>
            <a:lvl3pPr marL="0" indent="0">
              <a:buFont typeface="Arial" panose="020B0604020202020204" pitchFamily="34" charset="0"/>
              <a:buNone/>
              <a:defRPr sz="900">
                <a:solidFill>
                  <a:schemeClr val="accent2"/>
                </a:solidFill>
                <a:latin typeface="+mn-lt"/>
              </a:defRPr>
            </a:lvl3pPr>
            <a:lvl4pPr marL="0" indent="0">
              <a:buFont typeface="Arial" panose="020B0604020202020204" pitchFamily="34" charset="0"/>
              <a:buNone/>
              <a:defRPr sz="900">
                <a:solidFill>
                  <a:schemeClr val="accent2"/>
                </a:solidFill>
                <a:latin typeface="+mn-lt"/>
              </a:defRPr>
            </a:lvl4pPr>
            <a:lvl5pPr marL="0" indent="0">
              <a:buFont typeface="Arial" panose="020B0604020202020204" pitchFamily="34" charset="0"/>
              <a:buNone/>
              <a:defRPr sz="900">
                <a:solidFill>
                  <a:schemeClr val="accent2"/>
                </a:solidFill>
                <a:latin typeface="+mn-lt"/>
              </a:defRPr>
            </a:lvl5pPr>
            <a:lvl6pPr marL="0" indent="0">
              <a:buNone/>
              <a:defRPr sz="900">
                <a:solidFill>
                  <a:schemeClr val="accent2"/>
                </a:solidFill>
              </a:defRPr>
            </a:lvl6pPr>
            <a:lvl7pPr marL="0" indent="0">
              <a:buNone/>
              <a:defRPr sz="900">
                <a:solidFill>
                  <a:schemeClr val="accent2"/>
                </a:solidFill>
              </a:defRPr>
            </a:lvl7pPr>
            <a:lvl8pPr marL="0" indent="0">
              <a:buNone/>
              <a:defRPr sz="900">
                <a:solidFill>
                  <a:schemeClr val="accent2"/>
                </a:solidFill>
              </a:defRPr>
            </a:lvl8pPr>
            <a:lvl9pPr marL="0" indent="0">
              <a:buNone/>
              <a:defRPr sz="900">
                <a:solidFill>
                  <a:schemeClr val="accent2"/>
                </a:solidFill>
              </a:defRPr>
            </a:lvl9pPr>
          </a:lstStyle>
          <a:p>
            <a:pPr lvl="0"/>
            <a:r>
              <a:rPr lang="nb-NO"/>
              <a:t>Klikk for å legge til dato eller tekst</a:t>
            </a:r>
          </a:p>
        </p:txBody>
      </p:sp>
      <p:sp>
        <p:nvSpPr>
          <p:cNvPr id="12" name="Text Placeholder 5">
            <a:extLst>
              <a:ext uri="{FF2B5EF4-FFF2-40B4-BE49-F238E27FC236}">
                <a16:creationId xmlns:a16="http://schemas.microsoft.com/office/drawing/2014/main" id="{9092D498-D301-7222-A0FB-11343BC79CC2}"/>
              </a:ext>
            </a:extLst>
          </p:cNvPr>
          <p:cNvSpPr>
            <a:spLocks noGrp="1"/>
          </p:cNvSpPr>
          <p:nvPr>
            <p:ph type="body" sz="quarter" idx="19" hasCustomPrompt="1"/>
          </p:nvPr>
        </p:nvSpPr>
        <p:spPr>
          <a:xfrm>
            <a:off x="759600" y="5924640"/>
            <a:ext cx="4252138" cy="180000"/>
          </a:xfrm>
        </p:spPr>
        <p:txBody>
          <a:bodyPr/>
          <a:lstStyle>
            <a:lvl1pPr marL="0" indent="0">
              <a:buFont typeface="Arial" panose="020B0604020202020204" pitchFamily="34" charset="0"/>
              <a:buNone/>
              <a:defRPr sz="900">
                <a:solidFill>
                  <a:schemeClr val="accent2"/>
                </a:solidFill>
              </a:defRPr>
            </a:lvl1pPr>
            <a:lvl2pPr marL="0" indent="0">
              <a:buNone/>
              <a:defRPr sz="900">
                <a:solidFill>
                  <a:schemeClr val="accent2"/>
                </a:solidFill>
              </a:defRPr>
            </a:lvl2pPr>
            <a:lvl3pPr marL="0" indent="0">
              <a:buNone/>
              <a:defRPr sz="900">
                <a:solidFill>
                  <a:schemeClr val="accent2"/>
                </a:solidFill>
              </a:defRPr>
            </a:lvl3pPr>
            <a:lvl4pPr marL="0" indent="0">
              <a:buNone/>
              <a:defRPr sz="900">
                <a:solidFill>
                  <a:schemeClr val="accent2"/>
                </a:solidFill>
              </a:defRPr>
            </a:lvl4pPr>
            <a:lvl5pPr marL="0" indent="0">
              <a:buNone/>
              <a:defRPr sz="900">
                <a:solidFill>
                  <a:schemeClr val="accent2"/>
                </a:solidFill>
              </a:defRPr>
            </a:lvl5pPr>
            <a:lvl6pPr marL="0" indent="0">
              <a:buNone/>
              <a:defRPr sz="900">
                <a:solidFill>
                  <a:schemeClr val="accent2"/>
                </a:solidFill>
              </a:defRPr>
            </a:lvl6pPr>
            <a:lvl7pPr marL="0" indent="0">
              <a:buNone/>
              <a:defRPr sz="900">
                <a:solidFill>
                  <a:schemeClr val="accent2"/>
                </a:solidFill>
              </a:defRPr>
            </a:lvl7pPr>
            <a:lvl8pPr marL="0" indent="0">
              <a:buNone/>
              <a:defRPr sz="900">
                <a:solidFill>
                  <a:schemeClr val="accent2"/>
                </a:solidFill>
              </a:defRPr>
            </a:lvl8pPr>
            <a:lvl9pPr marL="0" indent="0">
              <a:buNone/>
              <a:defRPr sz="900">
                <a:solidFill>
                  <a:schemeClr val="accent2"/>
                </a:solidFill>
              </a:defRPr>
            </a:lvl9pPr>
          </a:lstStyle>
          <a:p>
            <a:pPr lvl="0"/>
            <a:r>
              <a:rPr lang="nb-NO"/>
              <a:t>Klikk for å legge til presentatørens navn eller tekst</a:t>
            </a:r>
          </a:p>
        </p:txBody>
      </p:sp>
    </p:spTree>
    <p:extLst>
      <p:ext uri="{BB962C8B-B14F-4D97-AF65-F5344CB8AC3E}">
        <p14:creationId xmlns:p14="http://schemas.microsoft.com/office/powerpoint/2010/main" val="146707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hold og bilde (B)">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AD1801BA-A97F-41B0-BB39-0F38648B1E2D}"/>
              </a:ext>
            </a:extLst>
          </p:cNvPr>
          <p:cNvSpPr>
            <a:spLocks noGrp="1"/>
          </p:cNvSpPr>
          <p:nvPr>
            <p:ph type="dt" sz="half" idx="23"/>
          </p:nvPr>
        </p:nvSpPr>
        <p:spPr>
          <a:xfrm flipH="1">
            <a:off x="0" y="6856915"/>
            <a:ext cx="0" cy="0"/>
          </a:xfrm>
          <a:prstGeom prst="rect">
            <a:avLst/>
          </a:prstGeom>
        </p:spPr>
        <p:txBody>
          <a:bodyPr/>
          <a:lstStyle/>
          <a:p>
            <a:fld id="{EA015E3A-E66B-4519-9B7F-D83F2D016038}" type="datetime3">
              <a:rPr lang="nb-NO" smtClean="0"/>
              <a:t>2025.08.25</a:t>
            </a:fld>
            <a:endParaRPr lang="nb-NO"/>
          </a:p>
        </p:txBody>
      </p:sp>
      <p:sp>
        <p:nvSpPr>
          <p:cNvPr id="5" name="Footer Placeholder 4" hidden="1">
            <a:extLst>
              <a:ext uri="{FF2B5EF4-FFF2-40B4-BE49-F238E27FC236}">
                <a16:creationId xmlns:a16="http://schemas.microsoft.com/office/drawing/2014/main" id="{BB9CA4AB-8788-4366-86A5-B641CA8437FC}"/>
              </a:ext>
            </a:extLst>
          </p:cNvPr>
          <p:cNvSpPr>
            <a:spLocks noGrp="1"/>
          </p:cNvSpPr>
          <p:nvPr>
            <p:ph type="ftr" sz="quarter" idx="24"/>
          </p:nvPr>
        </p:nvSpPr>
        <p:spPr/>
        <p:txBody>
          <a:bodyPr/>
          <a:lstStyle/>
          <a:p>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6231001" y="0"/>
            <a:ext cx="3522600" cy="6858000"/>
          </a:xfrm>
          <a:solidFill>
            <a:srgbClr val="DADADA"/>
          </a:solidFill>
        </p:spPr>
        <p:txBody>
          <a:bodyPr tIns="36000" anchor="t" anchorCtr="0"/>
          <a:lstStyle>
            <a:lvl1pPr marL="0" indent="0" algn="ctr">
              <a:buNone/>
              <a:defRPr sz="1400"/>
            </a:lvl1pPr>
          </a:lstStyle>
          <a:p>
            <a:r>
              <a:rPr lang="nb-NO"/>
              <a:t>Klikk på plassholderen og lim inn bilde via Fotoware-ikonet i Templafy-panelet</a:t>
            </a:r>
          </a:p>
        </p:txBody>
      </p:sp>
      <p:sp>
        <p:nvSpPr>
          <p:cNvPr id="11" name="Title 1">
            <a:extLst>
              <a:ext uri="{FF2B5EF4-FFF2-40B4-BE49-F238E27FC236}">
                <a16:creationId xmlns:a16="http://schemas.microsoft.com/office/drawing/2014/main" id="{12ACA26A-BD7D-78A8-9D52-BAC941A7A477}"/>
              </a:ext>
            </a:extLst>
          </p:cNvPr>
          <p:cNvSpPr>
            <a:spLocks noGrp="1"/>
          </p:cNvSpPr>
          <p:nvPr>
            <p:ph type="title" hasCustomPrompt="1"/>
          </p:nvPr>
        </p:nvSpPr>
        <p:spPr>
          <a:xfrm>
            <a:off x="539999" y="554400"/>
            <a:ext cx="4471200" cy="1065600"/>
          </a:xfrm>
        </p:spPr>
        <p:txBody>
          <a:bodyPr/>
          <a:lstStyle/>
          <a:p>
            <a:r>
              <a:rPr lang="nb-NO"/>
              <a:t>Tittel første linje</a:t>
            </a:r>
          </a:p>
        </p:txBody>
      </p:sp>
      <p:sp>
        <p:nvSpPr>
          <p:cNvPr id="16" name="Subtitle 2">
            <a:extLst>
              <a:ext uri="{FF2B5EF4-FFF2-40B4-BE49-F238E27FC236}">
                <a16:creationId xmlns:a16="http://schemas.microsoft.com/office/drawing/2014/main" id="{4C55AA42-91DA-7E3F-0419-D3CAC26B495C}"/>
              </a:ext>
            </a:extLst>
          </p:cNvPr>
          <p:cNvSpPr>
            <a:spLocks noGrp="1"/>
          </p:cNvSpPr>
          <p:nvPr>
            <p:ph type="subTitle" idx="13" hasCustomPrompt="1"/>
          </p:nvPr>
        </p:nvSpPr>
        <p:spPr>
          <a:xfrm>
            <a:off x="540000" y="1119601"/>
            <a:ext cx="4471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1" y="1933200"/>
            <a:ext cx="4472500" cy="4107600"/>
          </a:xfrm>
        </p:spPr>
        <p:txBody>
          <a:bodyPr/>
          <a:lstStyle>
            <a:lvl5pPr>
              <a:defRPr/>
            </a:lvl5pPr>
          </a:lstStyle>
          <a:p>
            <a:pPr lvl="0"/>
            <a:r>
              <a:rPr lang="nb-NO" noProof="0"/>
              <a:t>Klikk for å legge til tekst                             Enter &amp; TAB for å vise neste tekststil       SHIFT+TAB for å vise forrige tekststil</a:t>
            </a:r>
            <a:endParaRPr lang="nb-NO"/>
          </a:p>
        </p:txBody>
      </p:sp>
      <p:sp>
        <p:nvSpPr>
          <p:cNvPr id="8" name="Text Placeholder 7">
            <a:extLst>
              <a:ext uri="{FF2B5EF4-FFF2-40B4-BE49-F238E27FC236}">
                <a16:creationId xmlns:a16="http://schemas.microsoft.com/office/drawing/2014/main" id="{D0A10DC7-D3AF-42C7-B84B-8A0CB2B190ED}"/>
              </a:ext>
            </a:extLst>
          </p:cNvPr>
          <p:cNvSpPr>
            <a:spLocks noGrp="1"/>
          </p:cNvSpPr>
          <p:nvPr>
            <p:ph type="body" sz="quarter" idx="22" hasCustomPrompt="1"/>
          </p:nvPr>
        </p:nvSpPr>
        <p:spPr>
          <a:xfrm>
            <a:off x="10023602" y="2151437"/>
            <a:ext cx="1627062" cy="1995487"/>
          </a:xfrm>
        </p:spPr>
        <p:txBody>
          <a:bodyPr/>
          <a:lstStyle>
            <a:lvl1pPr marL="0" indent="0">
              <a:buFont typeface="Veidekke Favorit Offc" panose="020B0504030202060203" pitchFamily="34" charset="0"/>
              <a:buChar char="​"/>
              <a:defRPr sz="1200"/>
            </a:lvl1pPr>
            <a:lvl2pPr marL="215900" indent="-215900">
              <a:defRPr sz="1200"/>
            </a:lvl2pPr>
            <a:lvl3pPr marL="432000">
              <a:defRPr sz="1200"/>
            </a:lvl3pPr>
            <a:lvl4pPr>
              <a:defRPr sz="1200"/>
            </a:lvl4pPr>
            <a:lvl5pPr>
              <a:defRPr sz="1200"/>
            </a:lvl5pPr>
            <a:lvl6pPr>
              <a:defRPr sz="1200"/>
            </a:lvl6pPr>
            <a:lvl7pPr>
              <a:defRPr sz="1200"/>
            </a:lvl7pPr>
            <a:lvl8pPr>
              <a:defRPr sz="1200"/>
            </a:lvl8pPr>
            <a:lvl9pPr>
              <a:defRPr sz="1200"/>
            </a:lvl9pPr>
          </a:lstStyle>
          <a:p>
            <a:pPr lvl="0"/>
            <a:r>
              <a:rPr lang="nb-NO" noProof="0"/>
              <a:t>Klikk for å legge til tekst</a:t>
            </a:r>
            <a:endParaRPr lang="nb-NO"/>
          </a:p>
        </p:txBody>
      </p:sp>
      <p:sp>
        <p:nvSpPr>
          <p:cNvPr id="17" name="Text Placeholder 11">
            <a:extLst>
              <a:ext uri="{FF2B5EF4-FFF2-40B4-BE49-F238E27FC236}">
                <a16:creationId xmlns:a16="http://schemas.microsoft.com/office/drawing/2014/main" id="{D17DA896-08B0-6B71-91FA-C91947A1C573}"/>
              </a:ext>
            </a:extLst>
          </p:cNvPr>
          <p:cNvSpPr>
            <a:spLocks noGrp="1"/>
          </p:cNvSpPr>
          <p:nvPr>
            <p:ph type="body" sz="quarter" idx="18" hasCustomPrompt="1"/>
          </p:nvPr>
        </p:nvSpPr>
        <p:spPr>
          <a:xfrm>
            <a:off x="7095600" y="6328800"/>
            <a:ext cx="2125217" cy="159462"/>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
        <p:nvSpPr>
          <p:cNvPr id="6" name="Slide Number Placeholder 5">
            <a:extLst>
              <a:ext uri="{FF2B5EF4-FFF2-40B4-BE49-F238E27FC236}">
                <a16:creationId xmlns:a16="http://schemas.microsoft.com/office/drawing/2014/main" id="{3F8F8AE0-C735-4F0C-91CE-1B419C6EE644}"/>
              </a:ext>
            </a:extLst>
          </p:cNvPr>
          <p:cNvSpPr>
            <a:spLocks noGrp="1"/>
          </p:cNvSpPr>
          <p:nvPr>
            <p:ph type="sldNum" sz="quarter" idx="25"/>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346807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hold og bilde (C)">
    <p:spTree>
      <p:nvGrpSpPr>
        <p:cNvPr id="1" name=""/>
        <p:cNvGrpSpPr/>
        <p:nvPr/>
      </p:nvGrpSpPr>
      <p:grpSpPr>
        <a:xfrm>
          <a:off x="0" y="0"/>
          <a:ext cx="0" cy="0"/>
          <a:chOff x="0" y="0"/>
          <a:chExt cx="0" cy="0"/>
        </a:xfrm>
      </p:grpSpPr>
      <p:sp>
        <p:nvSpPr>
          <p:cNvPr id="12" name="Date Placeholder 11" hidden="1">
            <a:extLst>
              <a:ext uri="{FF2B5EF4-FFF2-40B4-BE49-F238E27FC236}">
                <a16:creationId xmlns:a16="http://schemas.microsoft.com/office/drawing/2014/main" id="{A7C02027-249A-4636-BB11-ABB0B1743653}"/>
              </a:ext>
            </a:extLst>
          </p:cNvPr>
          <p:cNvSpPr>
            <a:spLocks noGrp="1"/>
          </p:cNvSpPr>
          <p:nvPr>
            <p:ph type="dt" sz="half" idx="27"/>
          </p:nvPr>
        </p:nvSpPr>
        <p:spPr>
          <a:xfrm flipH="1">
            <a:off x="0" y="6856915"/>
            <a:ext cx="0" cy="0"/>
          </a:xfrm>
          <a:prstGeom prst="rect">
            <a:avLst/>
          </a:prstGeom>
        </p:spPr>
        <p:txBody>
          <a:bodyPr/>
          <a:lstStyle/>
          <a:p>
            <a:fld id="{1D6F2D46-6967-43F1-9514-B79C35C8C345}" type="datetime3">
              <a:rPr lang="nb-NO" smtClean="0"/>
              <a:t>2025.08.25</a:t>
            </a:fld>
            <a:endParaRPr lang="nb-NO"/>
          </a:p>
        </p:txBody>
      </p:sp>
      <p:sp>
        <p:nvSpPr>
          <p:cNvPr id="15" name="Footer Placeholder 14" hidden="1">
            <a:extLst>
              <a:ext uri="{FF2B5EF4-FFF2-40B4-BE49-F238E27FC236}">
                <a16:creationId xmlns:a16="http://schemas.microsoft.com/office/drawing/2014/main" id="{479FDFDE-C4D5-4BA3-9374-79CDD76FA9A8}"/>
              </a:ext>
            </a:extLst>
          </p:cNvPr>
          <p:cNvSpPr>
            <a:spLocks noGrp="1"/>
          </p:cNvSpPr>
          <p:nvPr>
            <p:ph type="ftr" sz="quarter" idx="28"/>
          </p:nvPr>
        </p:nvSpPr>
        <p:spPr/>
        <p:txBody>
          <a:bodyPr/>
          <a:lstStyle/>
          <a:p>
            <a:endParaRPr lang="nb-NO"/>
          </a:p>
        </p:txBody>
      </p:sp>
      <p:sp>
        <p:nvSpPr>
          <p:cNvPr id="17" name="GeneralDate" descr="{&quot;templafy&quot;:{&quot;id&quot;:&quot;55e84658-1c3f-46f3-9fa7-f2f1724dd916&quot;}}" hidden="1" title="GeneralDate">
            <a:extLst>
              <a:ext uri="{FF2B5EF4-FFF2-40B4-BE49-F238E27FC236}">
                <a16:creationId xmlns:a16="http://schemas.microsoft.com/office/drawing/2014/main" id="{45AA3AA0-E74C-4578-8297-03F273FE4798}"/>
              </a:ext>
            </a:extLst>
          </p:cNvPr>
          <p:cNvSpPr/>
          <p:nvPr userDrawn="1"/>
        </p:nvSpPr>
        <p:spPr>
          <a:xfrm flipH="1">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err="1">
              <a:noFill/>
            </a:endParaRP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1" y="0"/>
            <a:ext cx="9753599" cy="6861600"/>
          </a:xfrm>
          <a:solidFill>
            <a:srgbClr val="DADADA"/>
          </a:solidFill>
        </p:spPr>
        <p:txBody>
          <a:bodyPr tIns="36000" anchor="t" anchorCtr="0"/>
          <a:lstStyle>
            <a:lvl1pPr marL="0" indent="0" algn="ctr">
              <a:buNone/>
              <a:defRPr/>
            </a:lvl1pPr>
          </a:lstStyle>
          <a:p>
            <a:r>
              <a:rPr lang="nb-NO" noProof="1"/>
              <a:t>Klikk på plassholderen og lim inn bilde via Fotoware-ikonet i Templafy-panelet</a:t>
            </a:r>
            <a:endParaRPr lang="nb-NO"/>
          </a:p>
        </p:txBody>
      </p:sp>
      <p:sp>
        <p:nvSpPr>
          <p:cNvPr id="16" name="Title 1">
            <a:extLst>
              <a:ext uri="{FF2B5EF4-FFF2-40B4-BE49-F238E27FC236}">
                <a16:creationId xmlns:a16="http://schemas.microsoft.com/office/drawing/2014/main" id="{FB4C638A-3EB7-12F5-9788-154C656838E0}"/>
              </a:ext>
            </a:extLst>
          </p:cNvPr>
          <p:cNvSpPr>
            <a:spLocks noGrp="1"/>
          </p:cNvSpPr>
          <p:nvPr>
            <p:ph type="title" hasCustomPrompt="1"/>
          </p:nvPr>
        </p:nvSpPr>
        <p:spPr>
          <a:xfrm>
            <a:off x="539999" y="554400"/>
            <a:ext cx="7315200" cy="1065600"/>
          </a:xfrm>
        </p:spPr>
        <p:txBody>
          <a:bodyPr/>
          <a:lstStyle>
            <a:lvl1pPr>
              <a:defRPr>
                <a:solidFill>
                  <a:schemeClr val="bg1"/>
                </a:solidFill>
              </a:defRPr>
            </a:lvl1pPr>
          </a:lstStyle>
          <a:p>
            <a:r>
              <a:rPr lang="nb-NO"/>
              <a:t>Tittel første linje</a:t>
            </a:r>
          </a:p>
        </p:txBody>
      </p:sp>
      <p:sp>
        <p:nvSpPr>
          <p:cNvPr id="19" name="Subtitle 2">
            <a:extLst>
              <a:ext uri="{FF2B5EF4-FFF2-40B4-BE49-F238E27FC236}">
                <a16:creationId xmlns:a16="http://schemas.microsoft.com/office/drawing/2014/main" id="{EB6CBE65-98B2-5CD6-B3A2-BC787586ECA3}"/>
              </a:ext>
            </a:extLst>
          </p:cNvPr>
          <p:cNvSpPr>
            <a:spLocks noGrp="1"/>
          </p:cNvSpPr>
          <p:nvPr>
            <p:ph type="subTitle" idx="13" hasCustomPrompt="1"/>
          </p:nvPr>
        </p:nvSpPr>
        <p:spPr>
          <a:xfrm>
            <a:off x="540000" y="1119601"/>
            <a:ext cx="7315200" cy="500400"/>
          </a:xfrm>
        </p:spPr>
        <p:txBody>
          <a:bodyPr/>
          <a:lstStyle>
            <a:lvl1pPr marL="0" indent="0" algn="l">
              <a:lnSpc>
                <a:spcPct val="94000"/>
              </a:lnSpc>
              <a:spcBef>
                <a:spcPct val="0"/>
              </a:spcBef>
              <a:buFont typeface="Veidekke Favorit Offc" panose="020B0504030202060203" pitchFamily="34" charset="0"/>
              <a:buNone/>
              <a:defRPr sz="2800">
                <a:solidFill>
                  <a:schemeClr val="bg1"/>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Text Placeholder 7">
            <a:extLst>
              <a:ext uri="{FF2B5EF4-FFF2-40B4-BE49-F238E27FC236}">
                <a16:creationId xmlns:a16="http://schemas.microsoft.com/office/drawing/2014/main" id="{D0A10DC7-D3AF-42C7-B84B-8A0CB2B190ED}"/>
              </a:ext>
            </a:extLst>
          </p:cNvPr>
          <p:cNvSpPr>
            <a:spLocks noGrp="1"/>
          </p:cNvSpPr>
          <p:nvPr>
            <p:ph type="body" sz="quarter" idx="22" hasCustomPrompt="1"/>
          </p:nvPr>
        </p:nvSpPr>
        <p:spPr>
          <a:xfrm>
            <a:off x="10023476" y="2151437"/>
            <a:ext cx="1627188" cy="1995487"/>
          </a:xfrm>
        </p:spPr>
        <p:txBody>
          <a:bodyPr/>
          <a:lstStyle>
            <a:lvl1pPr marL="0" indent="0">
              <a:buFont typeface="Veidekke Favorit Offc" panose="020B0504030202060203" pitchFamily="34" charset="0"/>
              <a:buChar char="​"/>
              <a:defRPr sz="1200"/>
            </a:lvl1pPr>
            <a:lvl2pPr marL="215900" indent="-215900">
              <a:defRPr sz="1200"/>
            </a:lvl2pPr>
            <a:lvl3pPr marL="432000">
              <a:defRPr sz="1200"/>
            </a:lvl3pPr>
            <a:lvl4pPr>
              <a:defRPr sz="1200"/>
            </a:lvl4pPr>
            <a:lvl5pPr>
              <a:defRPr sz="1200"/>
            </a:lvl5pPr>
            <a:lvl6pPr>
              <a:defRPr sz="1200"/>
            </a:lvl6pPr>
            <a:lvl7pPr>
              <a:defRPr sz="1200"/>
            </a:lvl7pPr>
            <a:lvl8pPr>
              <a:defRPr sz="1200"/>
            </a:lvl8pPr>
            <a:lvl9pPr>
              <a:defRPr sz="1200"/>
            </a:lvl9pPr>
          </a:lstStyle>
          <a:p>
            <a:pPr lvl="0"/>
            <a:r>
              <a:rPr lang="nb-NO" noProof="0"/>
              <a:t>Klikk for å legge til tekst</a:t>
            </a:r>
            <a:endParaRPr lang="nb-NO"/>
          </a:p>
        </p:txBody>
      </p:sp>
      <p:sp>
        <p:nvSpPr>
          <p:cNvPr id="20" name="Text Placeholder 11">
            <a:extLst>
              <a:ext uri="{FF2B5EF4-FFF2-40B4-BE49-F238E27FC236}">
                <a16:creationId xmlns:a16="http://schemas.microsoft.com/office/drawing/2014/main" id="{67065131-6AC2-86C8-DAF6-CCEAFE0E63A5}"/>
              </a:ext>
            </a:extLst>
          </p:cNvPr>
          <p:cNvSpPr>
            <a:spLocks noGrp="1"/>
          </p:cNvSpPr>
          <p:nvPr>
            <p:ph type="body" sz="quarter" idx="18" hasCustomPrompt="1"/>
          </p:nvPr>
        </p:nvSpPr>
        <p:spPr>
          <a:xfrm>
            <a:off x="7095600" y="6328800"/>
            <a:ext cx="2125217" cy="159462"/>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
        <p:nvSpPr>
          <p:cNvPr id="31" name="Slide Number Placeholder 30">
            <a:extLst>
              <a:ext uri="{FF2B5EF4-FFF2-40B4-BE49-F238E27FC236}">
                <a16:creationId xmlns:a16="http://schemas.microsoft.com/office/drawing/2014/main" id="{56BC7627-72EB-4719-85A4-6E0E923BF52A}"/>
              </a:ext>
            </a:extLst>
          </p:cNvPr>
          <p:cNvSpPr>
            <a:spLocks noGrp="1"/>
          </p:cNvSpPr>
          <p:nvPr>
            <p:ph type="sldNum" sz="quarter" idx="29"/>
          </p:nvPr>
        </p:nvSpPr>
        <p:spPr/>
        <p:txBody>
          <a:bodyPr/>
          <a:lstStyle>
            <a:lvl1pPr>
              <a:defRPr>
                <a:solidFill>
                  <a:schemeClr val="bg1"/>
                </a:solidFill>
              </a:defRPr>
            </a:lvl1pPr>
          </a:lstStyle>
          <a:p>
            <a:fld id="{24C8C45C-947F-4981-8B3F-4F32E973C901}" type="slidenum">
              <a:rPr lang="nb-NO" smtClean="0"/>
              <a:t>‹#›</a:t>
            </a:fld>
            <a:endParaRPr lang="nb-NO"/>
          </a:p>
        </p:txBody>
      </p:sp>
      <p:sp>
        <p:nvSpPr>
          <p:cNvPr id="32" name="Footer" descr="{&quot;templafy&quot;:{&quot;id&quot;:&quot;1f7dcb65-4c52-4838-acd9-3adf903ddefa&quot;}}" title="Footer">
            <a:extLst>
              <a:ext uri="{FF2B5EF4-FFF2-40B4-BE49-F238E27FC236}">
                <a16:creationId xmlns:a16="http://schemas.microsoft.com/office/drawing/2014/main" id="{AD3385EB-1A8C-44C6-B311-116C443541AF}"/>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a:solidFill>
                <a:schemeClr val="bg1"/>
              </a:solidFill>
            </a:endParaRPr>
          </a:p>
        </p:txBody>
      </p:sp>
    </p:spTree>
    <p:extLst>
      <p:ext uri="{BB962C8B-B14F-4D97-AF65-F5344CB8AC3E}">
        <p14:creationId xmlns:p14="http://schemas.microsoft.com/office/powerpoint/2010/main" val="173019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nhold og bilde (D)">
    <p:spTree>
      <p:nvGrpSpPr>
        <p:cNvPr id="1" name=""/>
        <p:cNvGrpSpPr/>
        <p:nvPr/>
      </p:nvGrpSpPr>
      <p:grpSpPr>
        <a:xfrm>
          <a:off x="0" y="0"/>
          <a:ext cx="0" cy="0"/>
          <a:chOff x="0" y="0"/>
          <a:chExt cx="0" cy="0"/>
        </a:xfrm>
      </p:grpSpPr>
      <p:sp>
        <p:nvSpPr>
          <p:cNvPr id="34" name="Date Placeholder 33" hidden="1">
            <a:extLst>
              <a:ext uri="{FF2B5EF4-FFF2-40B4-BE49-F238E27FC236}">
                <a16:creationId xmlns:a16="http://schemas.microsoft.com/office/drawing/2014/main" id="{35AF27D4-6A9C-4EBA-AAD5-89E1B2796ABE}"/>
              </a:ext>
            </a:extLst>
          </p:cNvPr>
          <p:cNvSpPr>
            <a:spLocks noGrp="1"/>
          </p:cNvSpPr>
          <p:nvPr>
            <p:ph type="dt" sz="half" idx="28"/>
          </p:nvPr>
        </p:nvSpPr>
        <p:spPr>
          <a:xfrm flipH="1">
            <a:off x="0" y="6856915"/>
            <a:ext cx="0" cy="0"/>
          </a:xfrm>
          <a:prstGeom prst="rect">
            <a:avLst/>
          </a:prstGeom>
        </p:spPr>
        <p:txBody>
          <a:bodyPr/>
          <a:lstStyle/>
          <a:p>
            <a:fld id="{48A94E7A-F47E-47C4-B3AF-81B765EE6695}" type="datetime3">
              <a:rPr lang="nb-NO" smtClean="0"/>
              <a:t>2025.08.25</a:t>
            </a:fld>
            <a:endParaRPr lang="nb-NO"/>
          </a:p>
        </p:txBody>
      </p:sp>
      <p:sp>
        <p:nvSpPr>
          <p:cNvPr id="35" name="Footer Placeholder 34" hidden="1">
            <a:extLst>
              <a:ext uri="{FF2B5EF4-FFF2-40B4-BE49-F238E27FC236}">
                <a16:creationId xmlns:a16="http://schemas.microsoft.com/office/drawing/2014/main" id="{B66F3FA6-C28D-4462-909B-3B38F6E63364}"/>
              </a:ext>
            </a:extLst>
          </p:cNvPr>
          <p:cNvSpPr>
            <a:spLocks noGrp="1"/>
          </p:cNvSpPr>
          <p:nvPr>
            <p:ph type="ftr" sz="quarter" idx="29"/>
          </p:nvPr>
        </p:nvSpPr>
        <p:spPr/>
        <p:txBody>
          <a:bodyPr/>
          <a:lstStyle/>
          <a:p>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0" y="0"/>
            <a:ext cx="12192000" cy="6861600"/>
          </a:xfrm>
          <a:solidFill>
            <a:srgbClr val="DADADA"/>
          </a:solidFill>
        </p:spPr>
        <p:txBody>
          <a:bodyPr tIns="36000" anchor="t" anchorCtr="0"/>
          <a:lstStyle>
            <a:lvl1pPr marL="0" indent="0" algn="ctr">
              <a:buNone/>
              <a:defRPr/>
            </a:lvl1pPr>
          </a:lstStyle>
          <a:p>
            <a:r>
              <a:rPr lang="nb-NO"/>
              <a:t>Klikk på plassholderen og lim inn bilde via Fotoware-ikonet i Templafy-panelet</a:t>
            </a:r>
          </a:p>
        </p:txBody>
      </p:sp>
      <p:sp>
        <p:nvSpPr>
          <p:cNvPr id="10" name="Title 1">
            <a:extLst>
              <a:ext uri="{FF2B5EF4-FFF2-40B4-BE49-F238E27FC236}">
                <a16:creationId xmlns:a16="http://schemas.microsoft.com/office/drawing/2014/main" id="{8BA309D3-947A-91CD-A003-66115636E1B2}"/>
              </a:ext>
            </a:extLst>
          </p:cNvPr>
          <p:cNvSpPr>
            <a:spLocks noGrp="1"/>
          </p:cNvSpPr>
          <p:nvPr>
            <p:ph type="title" hasCustomPrompt="1"/>
          </p:nvPr>
        </p:nvSpPr>
        <p:spPr>
          <a:xfrm>
            <a:off x="539999" y="554400"/>
            <a:ext cx="7315200" cy="1065600"/>
          </a:xfrm>
        </p:spPr>
        <p:txBody>
          <a:bodyPr/>
          <a:lstStyle>
            <a:lvl1pPr>
              <a:defRPr>
                <a:solidFill>
                  <a:schemeClr val="bg1"/>
                </a:solidFill>
              </a:defRPr>
            </a:lvl1pPr>
          </a:lstStyle>
          <a:p>
            <a:r>
              <a:rPr lang="nb-NO"/>
              <a:t>Tittel første linje</a:t>
            </a:r>
          </a:p>
        </p:txBody>
      </p:sp>
      <p:sp>
        <p:nvSpPr>
          <p:cNvPr id="11" name="Subtitle 2">
            <a:extLst>
              <a:ext uri="{FF2B5EF4-FFF2-40B4-BE49-F238E27FC236}">
                <a16:creationId xmlns:a16="http://schemas.microsoft.com/office/drawing/2014/main" id="{645A974B-9495-46A3-456E-3AAA121D1958}"/>
              </a:ext>
            </a:extLst>
          </p:cNvPr>
          <p:cNvSpPr>
            <a:spLocks noGrp="1"/>
          </p:cNvSpPr>
          <p:nvPr>
            <p:ph type="subTitle" idx="13" hasCustomPrompt="1"/>
          </p:nvPr>
        </p:nvSpPr>
        <p:spPr>
          <a:xfrm>
            <a:off x="540000" y="1119601"/>
            <a:ext cx="7315200" cy="500400"/>
          </a:xfrm>
        </p:spPr>
        <p:txBody>
          <a:bodyPr/>
          <a:lstStyle>
            <a:lvl1pPr marL="0" indent="0" algn="l">
              <a:lnSpc>
                <a:spcPct val="94000"/>
              </a:lnSpc>
              <a:spcBef>
                <a:spcPct val="0"/>
              </a:spcBef>
              <a:buFont typeface="Veidekke Favorit Offc" panose="020B0504030202060203" pitchFamily="34" charset="0"/>
              <a:buNone/>
              <a:defRPr sz="2800">
                <a:solidFill>
                  <a:schemeClr val="bg1"/>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Text Placeholder 7">
            <a:extLst>
              <a:ext uri="{FF2B5EF4-FFF2-40B4-BE49-F238E27FC236}">
                <a16:creationId xmlns:a16="http://schemas.microsoft.com/office/drawing/2014/main" id="{D0A10DC7-D3AF-42C7-B84B-8A0CB2B190ED}"/>
              </a:ext>
            </a:extLst>
          </p:cNvPr>
          <p:cNvSpPr>
            <a:spLocks noGrp="1"/>
          </p:cNvSpPr>
          <p:nvPr>
            <p:ph type="body" sz="quarter" idx="22" hasCustomPrompt="1"/>
          </p:nvPr>
        </p:nvSpPr>
        <p:spPr>
          <a:xfrm>
            <a:off x="10023476" y="2151437"/>
            <a:ext cx="1627188" cy="1995487"/>
          </a:xfrm>
        </p:spPr>
        <p:txBody>
          <a:bodyPr/>
          <a:lstStyle>
            <a:lvl1pPr marL="0" indent="0">
              <a:buFont typeface="Veidekke Favorit Offc" panose="020B0504030202060203" pitchFamily="34" charset="0"/>
              <a:buChar char="​"/>
              <a:defRPr sz="1200">
                <a:solidFill>
                  <a:schemeClr val="bg1"/>
                </a:solidFill>
              </a:defRPr>
            </a:lvl1pPr>
            <a:lvl2pPr marL="215900" indent="-215900">
              <a:buClrTx/>
              <a:defRPr sz="1200">
                <a:solidFill>
                  <a:schemeClr val="bg1"/>
                </a:solidFill>
              </a:defRPr>
            </a:lvl2pPr>
            <a:lvl3pPr marL="432000">
              <a:buClrTx/>
              <a:defRPr sz="1200">
                <a:solidFill>
                  <a:schemeClr val="bg1"/>
                </a:solidFill>
              </a:defRPr>
            </a:lvl3pPr>
            <a:lvl4pPr>
              <a:buClrTx/>
              <a:defRPr sz="1200">
                <a:solidFill>
                  <a:schemeClr val="bg1"/>
                </a:solidFill>
              </a:defRPr>
            </a:lvl4pPr>
            <a:lvl5pPr>
              <a:buClrTx/>
              <a:defRPr sz="1200">
                <a:solidFill>
                  <a:schemeClr val="bg1"/>
                </a:solidFill>
              </a:defRPr>
            </a:lvl5pPr>
            <a:lvl6pPr>
              <a:buClrTx/>
              <a:defRPr sz="1200">
                <a:solidFill>
                  <a:schemeClr val="bg1"/>
                </a:solidFill>
              </a:defRPr>
            </a:lvl6pPr>
            <a:lvl7pPr>
              <a:buClrTx/>
              <a:defRPr sz="1200">
                <a:solidFill>
                  <a:schemeClr val="bg1"/>
                </a:solidFill>
              </a:defRPr>
            </a:lvl7pPr>
            <a:lvl8pPr>
              <a:buClrTx/>
              <a:defRPr sz="1200">
                <a:solidFill>
                  <a:schemeClr val="bg1"/>
                </a:solidFill>
              </a:defRPr>
            </a:lvl8pPr>
            <a:lvl9pPr>
              <a:buClrTx/>
              <a:defRPr sz="1200">
                <a:solidFill>
                  <a:schemeClr val="bg1"/>
                </a:solidFill>
              </a:defRPr>
            </a:lvl9pPr>
          </a:lstStyle>
          <a:p>
            <a:pPr lvl="0"/>
            <a:r>
              <a:rPr lang="nb-NO" noProof="0"/>
              <a:t>Klikk for å legge til tekst</a:t>
            </a:r>
            <a:endParaRPr lang="nb-NO"/>
          </a:p>
        </p:txBody>
      </p:sp>
      <p:sp>
        <p:nvSpPr>
          <p:cNvPr id="36" name="Slide Number Placeholder 35">
            <a:extLst>
              <a:ext uri="{FF2B5EF4-FFF2-40B4-BE49-F238E27FC236}">
                <a16:creationId xmlns:a16="http://schemas.microsoft.com/office/drawing/2014/main" id="{570957F8-6AE6-4B9A-AEA5-BA095201A895}"/>
              </a:ext>
            </a:extLst>
          </p:cNvPr>
          <p:cNvSpPr>
            <a:spLocks noGrp="1"/>
          </p:cNvSpPr>
          <p:nvPr>
            <p:ph type="sldNum" sz="quarter" idx="30"/>
          </p:nvPr>
        </p:nvSpPr>
        <p:spPr/>
        <p:txBody>
          <a:bodyPr/>
          <a:lstStyle>
            <a:lvl1pPr>
              <a:defRPr>
                <a:solidFill>
                  <a:schemeClr val="bg1"/>
                </a:solidFill>
              </a:defRPr>
            </a:lvl1pPr>
          </a:lstStyle>
          <a:p>
            <a:fld id="{24C8C45C-947F-4981-8B3F-4F32E973C901}" type="slidenum">
              <a:rPr lang="nb-NO" smtClean="0"/>
              <a:t>‹#›</a:t>
            </a:fld>
            <a:endParaRPr lang="nb-NO"/>
          </a:p>
        </p:txBody>
      </p:sp>
      <p:sp>
        <p:nvSpPr>
          <p:cNvPr id="12" name="Footer" descr="{&quot;templafy&quot;:{&quot;id&quot;:&quot;5a7fff18-bdf2-4ea8-a186-baefa7b41549&quot;}}" title="Footer">
            <a:extLst>
              <a:ext uri="{FF2B5EF4-FFF2-40B4-BE49-F238E27FC236}">
                <a16:creationId xmlns:a16="http://schemas.microsoft.com/office/drawing/2014/main" id="{FC1D6A2E-209D-F74C-5A15-98A8E75B8334}"/>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a:solidFill>
                <a:schemeClr val="bg1"/>
              </a:solidFill>
            </a:endParaRPr>
          </a:p>
        </p:txBody>
      </p:sp>
      <p:sp>
        <p:nvSpPr>
          <p:cNvPr id="15" name="Text Placeholder 11">
            <a:extLst>
              <a:ext uri="{FF2B5EF4-FFF2-40B4-BE49-F238E27FC236}">
                <a16:creationId xmlns:a16="http://schemas.microsoft.com/office/drawing/2014/main" id="{E52E99A1-BBE1-C2C9-52DC-E537688AFE21}"/>
              </a:ext>
            </a:extLst>
          </p:cNvPr>
          <p:cNvSpPr>
            <a:spLocks noGrp="1"/>
          </p:cNvSpPr>
          <p:nvPr>
            <p:ph type="body" sz="quarter" idx="18" hasCustomPrompt="1"/>
          </p:nvPr>
        </p:nvSpPr>
        <p:spPr>
          <a:xfrm>
            <a:off x="8128800" y="6328800"/>
            <a:ext cx="2125217" cy="159462"/>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Tree>
    <p:extLst>
      <p:ext uri="{BB962C8B-B14F-4D97-AF65-F5344CB8AC3E}">
        <p14:creationId xmlns:p14="http://schemas.microsoft.com/office/powerpoint/2010/main" val="372462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nnhold og bilde (E)">
    <p:spTree>
      <p:nvGrpSpPr>
        <p:cNvPr id="1" name=""/>
        <p:cNvGrpSpPr/>
        <p:nvPr/>
      </p:nvGrpSpPr>
      <p:grpSpPr>
        <a:xfrm>
          <a:off x="0" y="0"/>
          <a:ext cx="0" cy="0"/>
          <a:chOff x="0" y="0"/>
          <a:chExt cx="0" cy="0"/>
        </a:xfrm>
      </p:grpSpPr>
      <p:sp>
        <p:nvSpPr>
          <p:cNvPr id="32" name="Text Placeholder 11" hidden="1">
            <a:extLst>
              <a:ext uri="{FF2B5EF4-FFF2-40B4-BE49-F238E27FC236}">
                <a16:creationId xmlns:a16="http://schemas.microsoft.com/office/drawing/2014/main" id="{A50B670C-3B88-4190-9F63-88CC5B0D67FC}"/>
              </a:ext>
            </a:extLst>
          </p:cNvPr>
          <p:cNvSpPr>
            <a:spLocks noGrp="1"/>
          </p:cNvSpPr>
          <p:nvPr>
            <p:ph type="body" sz="quarter" idx="22" hasCustomPrompt="1"/>
          </p:nvPr>
        </p:nvSpPr>
        <p:spPr>
          <a:xfrm>
            <a:off x="9075737" y="6328800"/>
            <a:ext cx="2033589" cy="158400"/>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p:txBody>
          <a:bodyPr/>
          <a:lstStyle/>
          <a:p>
            <a:endParaRPr lang="nb-NO"/>
          </a:p>
        </p:txBody>
      </p:sp>
      <p:sp>
        <p:nvSpPr>
          <p:cNvPr id="16" name="GeneralDate" descr="{&quot;templafy&quot;:{&quot;id&quot;:&quot;f22da234-685e-42c5-ad48-22505a74c4f7&quot;}}" hidden="1" title="GeneralDate">
            <a:extLst>
              <a:ext uri="{FF2B5EF4-FFF2-40B4-BE49-F238E27FC236}">
                <a16:creationId xmlns:a16="http://schemas.microsoft.com/office/drawing/2014/main" id="{1A0B3087-58FA-45FA-BE9E-D8F000FA8CD6}"/>
              </a:ext>
            </a:extLst>
          </p:cNvPr>
          <p:cNvSpPr/>
          <p:nvPr userDrawn="1"/>
        </p:nvSpPr>
        <p:spPr>
          <a:xfrm flipH="1">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err="1">
              <a:noFill/>
            </a:endParaRPr>
          </a:p>
        </p:txBody>
      </p:sp>
      <p:sp>
        <p:nvSpPr>
          <p:cNvPr id="11" name="Title 1">
            <a:extLst>
              <a:ext uri="{FF2B5EF4-FFF2-40B4-BE49-F238E27FC236}">
                <a16:creationId xmlns:a16="http://schemas.microsoft.com/office/drawing/2014/main" id="{7CA7C369-A11F-C317-61B1-5E495A38BCA1}"/>
              </a:ext>
            </a:extLst>
          </p:cNvPr>
          <p:cNvSpPr>
            <a:spLocks noGrp="1"/>
          </p:cNvSpPr>
          <p:nvPr>
            <p:ph type="title" hasCustomPrompt="1"/>
          </p:nvPr>
        </p:nvSpPr>
        <p:spPr>
          <a:xfrm>
            <a:off x="539999" y="554400"/>
            <a:ext cx="5690938" cy="1065600"/>
          </a:xfrm>
        </p:spPr>
        <p:txBody>
          <a:bodyPr/>
          <a:lstStyle/>
          <a:p>
            <a:r>
              <a:rPr lang="nb-NO"/>
              <a:t>Tittel første linje</a:t>
            </a:r>
          </a:p>
        </p:txBody>
      </p:sp>
      <p:sp>
        <p:nvSpPr>
          <p:cNvPr id="2" name="Picture Placeholder 2">
            <a:extLst>
              <a:ext uri="{FF2B5EF4-FFF2-40B4-BE49-F238E27FC236}">
                <a16:creationId xmlns:a16="http://schemas.microsoft.com/office/drawing/2014/main" id="{E07A3C34-BD1C-20B6-FD52-C274B6A4B47F}"/>
              </a:ext>
            </a:extLst>
          </p:cNvPr>
          <p:cNvSpPr>
            <a:spLocks noGrp="1"/>
          </p:cNvSpPr>
          <p:nvPr>
            <p:ph type="pic" sz="quarter" idx="23" hasCustomPrompt="1"/>
          </p:nvPr>
        </p:nvSpPr>
        <p:spPr>
          <a:xfrm>
            <a:off x="5281613" y="0"/>
            <a:ext cx="6910387" cy="6858000"/>
          </a:xfrm>
          <a:custGeom>
            <a:avLst/>
            <a:gdLst>
              <a:gd name="connsiteX0" fmla="*/ 2287073 w 6873026"/>
              <a:gd name="connsiteY0" fmla="*/ 0 h 6858000"/>
              <a:gd name="connsiteX1" fmla="*/ 6873026 w 6873026"/>
              <a:gd name="connsiteY1" fmla="*/ 0 h 6858000"/>
              <a:gd name="connsiteX2" fmla="*/ 6873026 w 6873026"/>
              <a:gd name="connsiteY2" fmla="*/ 6858000 h 6858000"/>
              <a:gd name="connsiteX3" fmla="*/ 0 w 68730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73026" h="6858000">
                <a:moveTo>
                  <a:pt x="2287073" y="0"/>
                </a:moveTo>
                <a:lnTo>
                  <a:pt x="6873026" y="0"/>
                </a:lnTo>
                <a:lnTo>
                  <a:pt x="6873026" y="6858000"/>
                </a:lnTo>
                <a:lnTo>
                  <a:pt x="0" y="6858000"/>
                </a:lnTo>
                <a:close/>
              </a:path>
            </a:pathLst>
          </a:custGeom>
          <a:solidFill>
            <a:schemeClr val="bg1">
              <a:lumMod val="85000"/>
            </a:schemeClr>
          </a:solidFill>
        </p:spPr>
        <p:txBody>
          <a:bodyPr wrap="square" lIns="72000" tIns="72000" rIns="72000" bIns="180000" anchor="b" anchorCtr="0">
            <a:noAutofit/>
          </a:bodyPr>
          <a:lstStyle>
            <a:lvl1pPr marL="0" indent="0" algn="ctr">
              <a:buNone/>
              <a:defRPr>
                <a:solidFill>
                  <a:schemeClr val="tx2"/>
                </a:solidFill>
              </a:defRPr>
            </a:lvl1pPr>
          </a:lstStyle>
          <a:p>
            <a:r>
              <a:rPr lang="nb-NO"/>
              <a:t>Klikk på plassholderen og lim inn bilde via Fotoware-ikonet i Templafy-panelet</a:t>
            </a:r>
          </a:p>
        </p:txBody>
      </p:sp>
      <p:sp>
        <p:nvSpPr>
          <p:cNvPr id="12" name="Subtitle 2">
            <a:extLst>
              <a:ext uri="{FF2B5EF4-FFF2-40B4-BE49-F238E27FC236}">
                <a16:creationId xmlns:a16="http://schemas.microsoft.com/office/drawing/2014/main" id="{D9377E13-FF03-3164-2728-11941CDD4332}"/>
              </a:ext>
            </a:extLst>
          </p:cNvPr>
          <p:cNvSpPr>
            <a:spLocks noGrp="1"/>
          </p:cNvSpPr>
          <p:nvPr>
            <p:ph type="subTitle" idx="13" hasCustomPrompt="1"/>
          </p:nvPr>
        </p:nvSpPr>
        <p:spPr>
          <a:xfrm>
            <a:off x="540000" y="1119601"/>
            <a:ext cx="5690938"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4471738" cy="4107600"/>
          </a:xfrm>
        </p:spPr>
        <p:txBody>
          <a:bodyPr/>
          <a:lstStyle/>
          <a:p>
            <a:pPr lvl="0"/>
            <a:r>
              <a:rPr lang="nb-NO" noProof="0"/>
              <a:t>Klikk for å legge til tekst                                                                      Enter &amp; TAB for å vise neste tekststil                                              SHIFT+TAB for å vise forrige tekststil</a:t>
            </a:r>
            <a:endParaRPr lang="nb-NO"/>
          </a:p>
        </p:txBody>
      </p:sp>
      <p:sp>
        <p:nvSpPr>
          <p:cNvPr id="9" name="Text Placeholder 11">
            <a:extLst>
              <a:ext uri="{FF2B5EF4-FFF2-40B4-BE49-F238E27FC236}">
                <a16:creationId xmlns:a16="http://schemas.microsoft.com/office/drawing/2014/main" id="{7AE3D61C-645B-BD4E-D863-CC91A2ECB292}"/>
              </a:ext>
            </a:extLst>
          </p:cNvPr>
          <p:cNvSpPr>
            <a:spLocks noGrp="1"/>
          </p:cNvSpPr>
          <p:nvPr>
            <p:ph type="body" sz="quarter" idx="18" hasCustomPrompt="1"/>
          </p:nvPr>
        </p:nvSpPr>
        <p:spPr>
          <a:xfrm>
            <a:off x="9525446" y="6328800"/>
            <a:ext cx="2125217" cy="159462"/>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
        <p:nvSpPr>
          <p:cNvPr id="8" name="Slide Number Placeholder 7">
            <a:extLst>
              <a:ext uri="{FF2B5EF4-FFF2-40B4-BE49-F238E27FC236}">
                <a16:creationId xmlns:a16="http://schemas.microsoft.com/office/drawing/2014/main" id="{2296FED3-801F-48A4-8EBF-C8ED8274127E}"/>
              </a:ext>
            </a:extLst>
          </p:cNvPr>
          <p:cNvSpPr>
            <a:spLocks noGrp="1"/>
          </p:cNvSpPr>
          <p:nvPr>
            <p:ph type="sldNum" sz="quarter" idx="21"/>
          </p:nvPr>
        </p:nvSpPr>
        <p:spPr/>
        <p:txBody>
          <a:bodyPr/>
          <a:lstStyle/>
          <a:p>
            <a:fld id="{24C8C45C-947F-4981-8B3F-4F32E973C901}" type="slidenum">
              <a:rPr lang="nb-NO" smtClean="0"/>
              <a:t>‹#›</a:t>
            </a:fld>
            <a:endParaRPr lang="nb-NO"/>
          </a:p>
        </p:txBody>
      </p:sp>
      <p:sp>
        <p:nvSpPr>
          <p:cNvPr id="10" name="Footer" descr="{&quot;templafy&quot;:{&quot;id&quot;:&quot;6e2e082d-6532-4236-8e63-2ce89aeac0be&quot;}}" title="Footer">
            <a:extLst>
              <a:ext uri="{FF2B5EF4-FFF2-40B4-BE49-F238E27FC236}">
                <a16:creationId xmlns:a16="http://schemas.microsoft.com/office/drawing/2014/main" id="{6A7C12BF-E61B-45B7-BDB0-86358887CF8C}"/>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err="1">
              <a:solidFill>
                <a:schemeClr val="tx1"/>
              </a:solidFill>
            </a:endParaRPr>
          </a:p>
        </p:txBody>
      </p:sp>
    </p:spTree>
    <p:extLst>
      <p:ext uri="{BB962C8B-B14F-4D97-AF65-F5344CB8AC3E}">
        <p14:creationId xmlns:p14="http://schemas.microsoft.com/office/powerpoint/2010/main" val="97589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7C4F0014-27A5-4553-95CD-29D6E363972F}"/>
              </a:ext>
            </a:extLst>
          </p:cNvPr>
          <p:cNvSpPr>
            <a:spLocks noGrp="1"/>
          </p:cNvSpPr>
          <p:nvPr>
            <p:ph type="dt" sz="half" idx="28"/>
          </p:nvPr>
        </p:nvSpPr>
        <p:spPr>
          <a:xfrm flipH="1">
            <a:off x="0" y="6856915"/>
            <a:ext cx="0" cy="0"/>
          </a:xfrm>
          <a:prstGeom prst="rect">
            <a:avLst/>
          </a:prstGeom>
        </p:spPr>
        <p:txBody>
          <a:bodyPr/>
          <a:lstStyle/>
          <a:p>
            <a:fld id="{B620C3E7-E7AE-4941-BA59-764737E75638}" type="datetime3">
              <a:rPr lang="nb-NO" smtClean="0"/>
              <a:t>2025.08.25</a:t>
            </a:fld>
            <a:endParaRPr lang="nb-NO"/>
          </a:p>
        </p:txBody>
      </p:sp>
      <p:sp>
        <p:nvSpPr>
          <p:cNvPr id="10" name="Footer Placeholder 9" hidden="1">
            <a:extLst>
              <a:ext uri="{FF2B5EF4-FFF2-40B4-BE49-F238E27FC236}">
                <a16:creationId xmlns:a16="http://schemas.microsoft.com/office/drawing/2014/main" id="{A1AA6A08-727A-46DD-81F5-0D671522EE56}"/>
              </a:ext>
            </a:extLst>
          </p:cNvPr>
          <p:cNvSpPr>
            <a:spLocks noGrp="1"/>
          </p:cNvSpPr>
          <p:nvPr>
            <p:ph type="ftr" sz="quarter" idx="29"/>
          </p:nvPr>
        </p:nvSpPr>
        <p:spPr/>
        <p:txBody>
          <a:bodyPr/>
          <a:lstStyle/>
          <a:p>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6788" cy="5228852"/>
          </a:xfrm>
          <a:solidFill>
            <a:srgbClr val="DADADA"/>
          </a:solidFill>
        </p:spPr>
        <p:txBody>
          <a:bodyPr lIns="72000" tIns="0" rIns="72000" bIns="36000" anchor="b" anchorCtr="0"/>
          <a:lstStyle>
            <a:lvl1pPr marL="0" indent="0" algn="ctr">
              <a:buNone/>
              <a:defRPr sz="1400"/>
            </a:lvl1pPr>
          </a:lstStyle>
          <a:p>
            <a:r>
              <a:rPr lang="nb-NO"/>
              <a:t>Klikk på plassholderen og lim inn bilde via Fotoware-ikonet i Templafy-panelet</a:t>
            </a:r>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a:t>Klikk for å legge til tittel, skriv ord med fet skrift for å utheve </a:t>
            </a:r>
          </a:p>
        </p:txBody>
      </p:sp>
      <p:sp>
        <p:nvSpPr>
          <p:cNvPr id="5" name="Picture Placeholder 4">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8128001" y="809998"/>
            <a:ext cx="3522662" cy="5228852"/>
          </a:xfrm>
          <a:solidFill>
            <a:srgbClr val="DADADA"/>
          </a:solidFill>
        </p:spPr>
        <p:txBody>
          <a:bodyPr lIns="72000" tIns="0" rIns="72000" bIns="36000" anchor="b" anchorCtr="0"/>
          <a:lstStyle>
            <a:lvl1pPr marL="0" indent="0" algn="ctr">
              <a:buNone/>
              <a:defRPr sz="1400"/>
            </a:lvl1pPr>
          </a:lstStyle>
          <a:p>
            <a:r>
              <a:rPr lang="nb-NO"/>
              <a:t>Klikk på plassholderen og lim inn bilde via Fotoware-ikonet i Templafy-panelet</a:t>
            </a:r>
          </a:p>
        </p:txBody>
      </p:sp>
      <p:sp>
        <p:nvSpPr>
          <p:cNvPr id="11" name="Slide Number Placeholder 10">
            <a:extLst>
              <a:ext uri="{FF2B5EF4-FFF2-40B4-BE49-F238E27FC236}">
                <a16:creationId xmlns:a16="http://schemas.microsoft.com/office/drawing/2014/main" id="{FE25EEA1-6143-4D43-9241-24E11061080D}"/>
              </a:ext>
            </a:extLst>
          </p:cNvPr>
          <p:cNvSpPr>
            <a:spLocks noGrp="1"/>
          </p:cNvSpPr>
          <p:nvPr>
            <p:ph type="sldNum" sz="quarter" idx="30"/>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25373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der (A)">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57ED5BF-CDB8-48DC-811C-E6BCA19807C4}"/>
              </a:ext>
            </a:extLst>
          </p:cNvPr>
          <p:cNvSpPr>
            <a:spLocks noGrp="1"/>
          </p:cNvSpPr>
          <p:nvPr>
            <p:ph type="dt" sz="half" idx="29"/>
          </p:nvPr>
        </p:nvSpPr>
        <p:spPr>
          <a:xfrm flipH="1">
            <a:off x="0" y="6856915"/>
            <a:ext cx="0" cy="0"/>
          </a:xfrm>
          <a:prstGeom prst="rect">
            <a:avLst/>
          </a:prstGeom>
        </p:spPr>
        <p:txBody>
          <a:bodyPr/>
          <a:lstStyle/>
          <a:p>
            <a:fld id="{7ADD6D47-5A80-4647-8982-99E88EBB294E}" type="datetime3">
              <a:rPr lang="nb-NO" smtClean="0"/>
              <a:t>2025.08.25</a:t>
            </a:fld>
            <a:endParaRPr lang="nb-NO"/>
          </a:p>
        </p:txBody>
      </p:sp>
      <p:sp>
        <p:nvSpPr>
          <p:cNvPr id="6" name="Footer Placeholder 5" hidden="1">
            <a:extLst>
              <a:ext uri="{FF2B5EF4-FFF2-40B4-BE49-F238E27FC236}">
                <a16:creationId xmlns:a16="http://schemas.microsoft.com/office/drawing/2014/main" id="{BD794965-EE4F-4E2F-B12B-97B08930DD14}"/>
              </a:ext>
            </a:extLst>
          </p:cNvPr>
          <p:cNvSpPr>
            <a:spLocks noGrp="1"/>
          </p:cNvSpPr>
          <p:nvPr>
            <p:ph type="ftr" sz="quarter" idx="30"/>
          </p:nvPr>
        </p:nvSpPr>
        <p:spPr/>
        <p:txBody>
          <a:bodyPr/>
          <a:lstStyle/>
          <a:p>
            <a:endParaRPr lang="nb-NO"/>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2002" cy="2480400"/>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541337" y="3560400"/>
            <a:ext cx="7310415" cy="2480400"/>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8128001" y="809998"/>
            <a:ext cx="3522662" cy="5230802"/>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a:t>Klikk for å legge til tittel, skriv ord med fet skrift for å utheve </a:t>
            </a:r>
          </a:p>
        </p:txBody>
      </p:sp>
      <p:sp>
        <p:nvSpPr>
          <p:cNvPr id="8" name="Slide Number Placeholder 7">
            <a:extLst>
              <a:ext uri="{FF2B5EF4-FFF2-40B4-BE49-F238E27FC236}">
                <a16:creationId xmlns:a16="http://schemas.microsoft.com/office/drawing/2014/main" id="{CC90E4DE-10E6-4400-97D3-6B14B73560B1}"/>
              </a:ext>
            </a:extLst>
          </p:cNvPr>
          <p:cNvSpPr>
            <a:spLocks noGrp="1"/>
          </p:cNvSpPr>
          <p:nvPr>
            <p:ph type="sldNum" sz="quarter" idx="31"/>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69001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 bilder (B)">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7FEEF6E8-34C6-4798-B9BD-2B7937D0DD65}"/>
              </a:ext>
            </a:extLst>
          </p:cNvPr>
          <p:cNvSpPr>
            <a:spLocks noGrp="1"/>
          </p:cNvSpPr>
          <p:nvPr>
            <p:ph type="dt" sz="half" idx="29"/>
          </p:nvPr>
        </p:nvSpPr>
        <p:spPr>
          <a:xfrm flipH="1">
            <a:off x="0" y="6856915"/>
            <a:ext cx="0" cy="0"/>
          </a:xfrm>
          <a:prstGeom prst="rect">
            <a:avLst/>
          </a:prstGeom>
        </p:spPr>
        <p:txBody>
          <a:bodyPr/>
          <a:lstStyle/>
          <a:p>
            <a:fld id="{89EA4097-46A1-4EE3-964B-8871514C48B0}" type="datetime3">
              <a:rPr lang="nb-NO" smtClean="0"/>
              <a:t>2025.08.25</a:t>
            </a:fld>
            <a:endParaRPr lang="nb-NO"/>
          </a:p>
        </p:txBody>
      </p:sp>
      <p:sp>
        <p:nvSpPr>
          <p:cNvPr id="6" name="Footer Placeholder 5" hidden="1">
            <a:extLst>
              <a:ext uri="{FF2B5EF4-FFF2-40B4-BE49-F238E27FC236}">
                <a16:creationId xmlns:a16="http://schemas.microsoft.com/office/drawing/2014/main" id="{43D94025-5046-4A78-B89A-36EAA39D5049}"/>
              </a:ext>
            </a:extLst>
          </p:cNvPr>
          <p:cNvSpPr>
            <a:spLocks noGrp="1"/>
          </p:cNvSpPr>
          <p:nvPr>
            <p:ph type="ftr" sz="quarter" idx="30"/>
          </p:nvPr>
        </p:nvSpPr>
        <p:spPr/>
        <p:txBody>
          <a:bodyPr/>
          <a:lstStyle/>
          <a:p>
            <a:endParaRPr lang="nb-NO"/>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2002" cy="5228852"/>
          </a:xfrm>
          <a:solidFill>
            <a:srgbClr val="DADADA"/>
          </a:solidFill>
        </p:spPr>
        <p:txBody>
          <a:bodyPr lIns="72000" tIns="36000" rIns="72000" anchor="t" anchorCtr="0"/>
          <a:lstStyle>
            <a:lvl1pPr marL="0" indent="0" algn="ctr">
              <a:buNone/>
              <a:defRPr sz="1400"/>
            </a:lvl1pPr>
          </a:lstStyle>
          <a:p>
            <a:r>
              <a:rPr lang="nb-NO"/>
              <a:t>Klikk på plassholderen og lim inn bilde via </a:t>
            </a:r>
            <a:r>
              <a:rPr lang="nb-NO" noProof="1"/>
              <a:t>Fotoware</a:t>
            </a:r>
            <a:r>
              <a:rPr lang="nb-NO"/>
              <a:t>-ikonet i Templafy-panelet</a:t>
            </a:r>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8128000" y="809998"/>
            <a:ext cx="3522663" cy="2480400"/>
          </a:xfrm>
          <a:solidFill>
            <a:srgbClr val="DADADA"/>
          </a:solidFill>
        </p:spPr>
        <p:txBody>
          <a:bodyPr lIns="72000" tIns="36000" rIns="72000" anchor="t" anchorCtr="0"/>
          <a:lstStyle>
            <a:lvl1pPr marL="0" indent="0" algn="ctr">
              <a:buNone/>
              <a:defRPr sz="1400"/>
            </a:lvl1pPr>
          </a:lstStyle>
          <a:p>
            <a:r>
              <a:rPr lang="nb-NO" noProof="1"/>
              <a:t>Klikk på plassholderen og lim inn bilde via Fotoware-ikonet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8128001" y="3560400"/>
            <a:ext cx="3522662" cy="2480400"/>
          </a:xfrm>
          <a:solidFill>
            <a:srgbClr val="DADADA"/>
          </a:solidFill>
        </p:spPr>
        <p:txBody>
          <a:bodyPr lIns="72000" tIns="36000" rIns="72000" anchor="t" anchorCtr="0"/>
          <a:lstStyle>
            <a:lvl1pPr marL="0" indent="0" algn="ctr">
              <a:buNone/>
              <a:defRPr sz="1400"/>
            </a:lvl1pPr>
          </a:lstStyle>
          <a:p>
            <a:r>
              <a:rPr lang="nb-NO" noProof="1"/>
              <a:t>Klikk på plassholderen og lim inn bilde via Fotoware-ikonet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a:t>Klikk for å legge til tittel, skriv ord med fet skrift for å utheve </a:t>
            </a:r>
          </a:p>
        </p:txBody>
      </p:sp>
      <p:sp>
        <p:nvSpPr>
          <p:cNvPr id="8" name="Slide Number Placeholder 7">
            <a:extLst>
              <a:ext uri="{FF2B5EF4-FFF2-40B4-BE49-F238E27FC236}">
                <a16:creationId xmlns:a16="http://schemas.microsoft.com/office/drawing/2014/main" id="{BF463F5F-EFE1-4016-A244-AC724227A76C}"/>
              </a:ext>
            </a:extLst>
          </p:cNvPr>
          <p:cNvSpPr>
            <a:spLocks noGrp="1"/>
          </p:cNvSpPr>
          <p:nvPr>
            <p:ph type="sldNum" sz="quarter" idx="31"/>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404427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1539450-5275-4FA3-A780-22B6879E3729}"/>
              </a:ext>
            </a:extLst>
          </p:cNvPr>
          <p:cNvSpPr>
            <a:spLocks noGrp="1"/>
          </p:cNvSpPr>
          <p:nvPr>
            <p:ph type="dt" sz="half" idx="31"/>
          </p:nvPr>
        </p:nvSpPr>
        <p:spPr>
          <a:xfrm flipH="1">
            <a:off x="0" y="6856915"/>
            <a:ext cx="0" cy="0"/>
          </a:xfrm>
          <a:prstGeom prst="rect">
            <a:avLst/>
          </a:prstGeom>
        </p:spPr>
        <p:txBody>
          <a:bodyPr/>
          <a:lstStyle/>
          <a:p>
            <a:fld id="{FEE04B4F-0236-4E15-8691-6676899C7428}" type="datetime3">
              <a:rPr lang="nb-NO" smtClean="0"/>
              <a:t>2025.08.25</a:t>
            </a:fld>
            <a:endParaRPr lang="nb-NO"/>
          </a:p>
        </p:txBody>
      </p:sp>
      <p:sp>
        <p:nvSpPr>
          <p:cNvPr id="6" name="Footer Placeholder 5" hidden="1">
            <a:extLst>
              <a:ext uri="{FF2B5EF4-FFF2-40B4-BE49-F238E27FC236}">
                <a16:creationId xmlns:a16="http://schemas.microsoft.com/office/drawing/2014/main" id="{B13F19BC-9810-4EE7-B994-7039A43DFFE3}"/>
              </a:ext>
            </a:extLst>
          </p:cNvPr>
          <p:cNvSpPr>
            <a:spLocks noGrp="1"/>
          </p:cNvSpPr>
          <p:nvPr>
            <p:ph type="ftr" sz="quarter" idx="32"/>
          </p:nvPr>
        </p:nvSpPr>
        <p:spPr/>
        <p:txBody>
          <a:bodyPr/>
          <a:lstStyle/>
          <a:p>
            <a:endParaRPr lang="nb-NO"/>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5421252" cy="2478952"/>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6230940" y="809998"/>
            <a:ext cx="5419723" cy="2480400"/>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539750" y="3560400"/>
            <a:ext cx="5419725" cy="2480400"/>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6230939" y="3560400"/>
            <a:ext cx="5419724" cy="2480400"/>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8" name="Slide Number Placeholder 7">
            <a:extLst>
              <a:ext uri="{FF2B5EF4-FFF2-40B4-BE49-F238E27FC236}">
                <a16:creationId xmlns:a16="http://schemas.microsoft.com/office/drawing/2014/main" id="{E39D8CBE-8B24-42DA-BBD3-9A3E723A5A1F}"/>
              </a:ext>
            </a:extLst>
          </p:cNvPr>
          <p:cNvSpPr>
            <a:spLocks noGrp="1"/>
          </p:cNvSpPr>
          <p:nvPr>
            <p:ph type="sldNum" sz="quarter" idx="33"/>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22376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m bild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1539450-5275-4FA3-A780-22B6879E3729}"/>
              </a:ext>
            </a:extLst>
          </p:cNvPr>
          <p:cNvSpPr>
            <a:spLocks noGrp="1"/>
          </p:cNvSpPr>
          <p:nvPr>
            <p:ph type="dt" sz="half" idx="31"/>
          </p:nvPr>
        </p:nvSpPr>
        <p:spPr>
          <a:xfrm flipH="1">
            <a:off x="0" y="6856915"/>
            <a:ext cx="0" cy="0"/>
          </a:xfrm>
          <a:prstGeom prst="rect">
            <a:avLst/>
          </a:prstGeom>
        </p:spPr>
        <p:txBody>
          <a:bodyPr/>
          <a:lstStyle/>
          <a:p>
            <a:fld id="{FEE04B4F-0236-4E15-8691-6676899C7428}" type="datetime3">
              <a:rPr lang="nb-NO" smtClean="0"/>
              <a:t>2025.08.25</a:t>
            </a:fld>
            <a:endParaRPr lang="nb-NO"/>
          </a:p>
        </p:txBody>
      </p:sp>
      <p:sp>
        <p:nvSpPr>
          <p:cNvPr id="6" name="Footer Placeholder 5" hidden="1">
            <a:extLst>
              <a:ext uri="{FF2B5EF4-FFF2-40B4-BE49-F238E27FC236}">
                <a16:creationId xmlns:a16="http://schemas.microsoft.com/office/drawing/2014/main" id="{B13F19BC-9810-4EE7-B994-7039A43DFFE3}"/>
              </a:ext>
            </a:extLst>
          </p:cNvPr>
          <p:cNvSpPr>
            <a:spLocks noGrp="1"/>
          </p:cNvSpPr>
          <p:nvPr>
            <p:ph type="ftr" sz="quarter" idx="32"/>
          </p:nvPr>
        </p:nvSpPr>
        <p:spPr/>
        <p:txBody>
          <a:bodyPr/>
          <a:lstStyle/>
          <a:p>
            <a:endParaRPr lang="nb-NO"/>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2002" cy="5228852"/>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8128000" y="809998"/>
            <a:ext cx="1625601" cy="24804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8128001" y="3560400"/>
            <a:ext cx="3522662" cy="24804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10023475" y="810000"/>
            <a:ext cx="1627187" cy="11160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9" name="Picture Placeholder 5">
            <a:extLst>
              <a:ext uri="{FF2B5EF4-FFF2-40B4-BE49-F238E27FC236}">
                <a16:creationId xmlns:a16="http://schemas.microsoft.com/office/drawing/2014/main" id="{30808F22-C2ED-4B8C-ACF1-2B5167DFE5CE}"/>
              </a:ext>
            </a:extLst>
          </p:cNvPr>
          <p:cNvSpPr>
            <a:spLocks noGrp="1"/>
          </p:cNvSpPr>
          <p:nvPr>
            <p:ph type="pic" sz="quarter" idx="30" hasCustomPrompt="1"/>
          </p:nvPr>
        </p:nvSpPr>
        <p:spPr>
          <a:xfrm>
            <a:off x="10023476" y="2174398"/>
            <a:ext cx="1627187" cy="11160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10" name="Title 1">
            <a:extLst>
              <a:ext uri="{FF2B5EF4-FFF2-40B4-BE49-F238E27FC236}">
                <a16:creationId xmlns:a16="http://schemas.microsoft.com/office/drawing/2014/main" id="{225396D8-879D-4B2D-B7C8-3D59AA4BAC10}"/>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a:t>Klikk for å legge til tittel, skriv ord med fet skrift for å utheve </a:t>
            </a:r>
          </a:p>
        </p:txBody>
      </p:sp>
      <p:sp>
        <p:nvSpPr>
          <p:cNvPr id="8" name="Slide Number Placeholder 7">
            <a:extLst>
              <a:ext uri="{FF2B5EF4-FFF2-40B4-BE49-F238E27FC236}">
                <a16:creationId xmlns:a16="http://schemas.microsoft.com/office/drawing/2014/main" id="{E39D8CBE-8B24-42DA-BBD3-9A3E723A5A1F}"/>
              </a:ext>
            </a:extLst>
          </p:cNvPr>
          <p:cNvSpPr>
            <a:spLocks noGrp="1"/>
          </p:cNvSpPr>
          <p:nvPr>
            <p:ph type="sldNum" sz="quarter" idx="33"/>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413041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ks bilder (A)">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EDC79EB-E94E-4BA8-8FEE-16D41D2AA252}"/>
              </a:ext>
            </a:extLst>
          </p:cNvPr>
          <p:cNvSpPr>
            <a:spLocks noGrp="1"/>
          </p:cNvSpPr>
          <p:nvPr>
            <p:ph type="dt" sz="half" idx="32"/>
          </p:nvPr>
        </p:nvSpPr>
        <p:spPr>
          <a:xfrm flipH="1">
            <a:off x="0" y="6856915"/>
            <a:ext cx="0" cy="0"/>
          </a:xfrm>
          <a:prstGeom prst="rect">
            <a:avLst/>
          </a:prstGeom>
        </p:spPr>
        <p:txBody>
          <a:bodyPr/>
          <a:lstStyle/>
          <a:p>
            <a:fld id="{77FD16C9-AF19-4CF6-ACD6-500227C5855C}" type="datetime3">
              <a:rPr lang="nb-NO" smtClean="0"/>
              <a:t>2025.08.25</a:t>
            </a:fld>
            <a:endParaRPr lang="nb-NO"/>
          </a:p>
        </p:txBody>
      </p:sp>
      <p:sp>
        <p:nvSpPr>
          <p:cNvPr id="6" name="Footer Placeholder 5" hidden="1">
            <a:extLst>
              <a:ext uri="{FF2B5EF4-FFF2-40B4-BE49-F238E27FC236}">
                <a16:creationId xmlns:a16="http://schemas.microsoft.com/office/drawing/2014/main" id="{4CCDE022-BFFF-4556-A5CE-C02E361B49DD}"/>
              </a:ext>
            </a:extLst>
          </p:cNvPr>
          <p:cNvSpPr>
            <a:spLocks noGrp="1"/>
          </p:cNvSpPr>
          <p:nvPr>
            <p:ph type="ftr" sz="quarter" idx="33"/>
          </p:nvPr>
        </p:nvSpPr>
        <p:spPr/>
        <p:txBody>
          <a:bodyPr/>
          <a:lstStyle/>
          <a:p>
            <a:endParaRPr lang="nb-NO"/>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6358403" cy="5228852"/>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7178675" y="809998"/>
            <a:ext cx="2574925" cy="3844802"/>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7178675" y="4922850"/>
            <a:ext cx="2574925" cy="11160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10023475" y="804425"/>
            <a:ext cx="1627188" cy="1116000"/>
          </a:xfrm>
          <a:solidFill>
            <a:srgbClr val="DADADA"/>
          </a:solidFill>
        </p:spPr>
        <p:txBody>
          <a:bodyPr tIns="36000" anchor="t" anchorCtr="0"/>
          <a:lstStyle>
            <a:lvl1pPr marL="0" indent="0" algn="ctr">
              <a:buNone/>
              <a:defRPr sz="1000"/>
            </a:lvl1pPr>
          </a:lstStyle>
          <a:p>
            <a:r>
              <a:rPr lang="nb-NO"/>
              <a:t>Klikk på plassholderen og lim inn bilde via </a:t>
            </a:r>
            <a:r>
              <a:rPr lang="nb-NO" noProof="1"/>
              <a:t>Fotoware</a:t>
            </a:r>
            <a:r>
              <a:rPr lang="nb-NO"/>
              <a:t>-ikonet i Templafy-panelet</a:t>
            </a:r>
          </a:p>
        </p:txBody>
      </p:sp>
      <p:sp>
        <p:nvSpPr>
          <p:cNvPr id="18" name="Picture Placeholder 5">
            <a:extLst>
              <a:ext uri="{FF2B5EF4-FFF2-40B4-BE49-F238E27FC236}">
                <a16:creationId xmlns:a16="http://schemas.microsoft.com/office/drawing/2014/main" id="{6D448E2C-DCA0-446B-9F74-59D114701F1F}"/>
              </a:ext>
            </a:extLst>
          </p:cNvPr>
          <p:cNvSpPr>
            <a:spLocks noGrp="1"/>
          </p:cNvSpPr>
          <p:nvPr>
            <p:ph type="pic" sz="quarter" idx="30" hasCustomPrompt="1"/>
          </p:nvPr>
        </p:nvSpPr>
        <p:spPr>
          <a:xfrm>
            <a:off x="10023476" y="2196000"/>
            <a:ext cx="1627187" cy="24588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20" name="Picture Placeholder 6">
            <a:extLst>
              <a:ext uri="{FF2B5EF4-FFF2-40B4-BE49-F238E27FC236}">
                <a16:creationId xmlns:a16="http://schemas.microsoft.com/office/drawing/2014/main" id="{450261A2-82EE-459F-988C-CA727483FA01}"/>
              </a:ext>
            </a:extLst>
          </p:cNvPr>
          <p:cNvSpPr>
            <a:spLocks noGrp="1"/>
          </p:cNvSpPr>
          <p:nvPr>
            <p:ph type="pic" sz="quarter" idx="31" hasCustomPrompt="1"/>
          </p:nvPr>
        </p:nvSpPr>
        <p:spPr>
          <a:xfrm>
            <a:off x="10023476" y="4922850"/>
            <a:ext cx="1627187" cy="1116000"/>
          </a:xfrm>
          <a:solidFill>
            <a:srgbClr val="DADADA"/>
          </a:solidFill>
        </p:spPr>
        <p:txBody>
          <a:bodyPr tIns="36000" anchor="t" anchorCtr="0"/>
          <a:lstStyle>
            <a:lvl1pPr marL="0" indent="0" algn="ctr">
              <a:lnSpc>
                <a:spcPct val="100000"/>
              </a:lnSpc>
              <a:spcAft>
                <a:spcPct val="0"/>
              </a:spcAft>
              <a:buNone/>
              <a:defRPr sz="1000"/>
            </a:lvl1pPr>
          </a:lstStyle>
          <a:p>
            <a:r>
              <a:rPr lang="nb-NO"/>
              <a:t>Klikk på plassholderen og lim inn bilde via Fotoware-ikonet i Templafy-panelet</a:t>
            </a:r>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a:t>Klikk for å legge til tittel, skriv ord med fet skrift for å utheve </a:t>
            </a:r>
          </a:p>
        </p:txBody>
      </p:sp>
      <p:sp>
        <p:nvSpPr>
          <p:cNvPr id="8" name="Slide Number Placeholder 7">
            <a:extLst>
              <a:ext uri="{FF2B5EF4-FFF2-40B4-BE49-F238E27FC236}">
                <a16:creationId xmlns:a16="http://schemas.microsoft.com/office/drawing/2014/main" id="{66256E9F-4453-44F8-A417-02EEC71690F2}"/>
              </a:ext>
            </a:extLst>
          </p:cNvPr>
          <p:cNvSpPr>
            <a:spLocks noGrp="1"/>
          </p:cNvSpPr>
          <p:nvPr>
            <p:ph type="sldNum" sz="quarter" idx="34"/>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392131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slide hvit">
    <p:bg>
      <p:bgPr>
        <a:solidFill>
          <a:schemeClr val="accent1"/>
        </a:solidFill>
        <a:effectLst/>
      </p:bgPr>
    </p:bg>
    <p:spTree>
      <p:nvGrpSpPr>
        <p:cNvPr id="1" name=""/>
        <p:cNvGrpSpPr/>
        <p:nvPr/>
      </p:nvGrpSpPr>
      <p:grpSpPr>
        <a:xfrm>
          <a:off x="0" y="0"/>
          <a:ext cx="0" cy="0"/>
          <a:chOff x="0" y="0"/>
          <a:chExt cx="0" cy="0"/>
        </a:xfrm>
      </p:grpSpPr>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flipH="1">
            <a:off x="0" y="6858000"/>
            <a:ext cx="0" cy="0"/>
          </a:xfrm>
        </p:spPr>
        <p:txBody>
          <a:bodyPr/>
          <a:lstStyle>
            <a:lvl1pPr>
              <a:defRPr sz="100">
                <a:noFill/>
              </a:defRPr>
            </a:lvl1pPr>
          </a:lstStyle>
          <a:p>
            <a:endParaRPr lang="nb-NO"/>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flipH="1">
            <a:off x="0" y="6858000"/>
            <a:ext cx="0" cy="0"/>
          </a:xfrm>
        </p:spPr>
        <p:txBody>
          <a:bodyPr/>
          <a:lstStyle>
            <a:lvl1pPr>
              <a:defRPr sz="100">
                <a:noFill/>
              </a:defRPr>
            </a:lvl1pPr>
          </a:lstStyle>
          <a:p>
            <a:fld id="{24C8C45C-947F-4981-8B3F-4F32E973C901}" type="slidenum">
              <a:rPr lang="nb-NO" smtClean="0"/>
              <a:t>‹#›</a:t>
            </a:fld>
            <a:endParaRPr lang="nb-NO"/>
          </a:p>
        </p:txBody>
      </p:sp>
      <p:sp>
        <p:nvSpPr>
          <p:cNvPr id="17" name="Background">
            <a:extLst>
              <a:ext uri="{FF2B5EF4-FFF2-40B4-BE49-F238E27FC236}">
                <a16:creationId xmlns:a16="http://schemas.microsoft.com/office/drawing/2014/main" id="{90A21EF6-68DD-F13A-80FC-9CE659774577}"/>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err="1">
              <a:noFill/>
            </a:endParaRPr>
          </a:p>
        </p:txBody>
      </p:sp>
      <p:pic>
        <p:nvPicPr>
          <p:cNvPr id="3" name="Logo">
            <a:extLst>
              <a:ext uri="{FF2B5EF4-FFF2-40B4-BE49-F238E27FC236}">
                <a16:creationId xmlns:a16="http://schemas.microsoft.com/office/drawing/2014/main" id="{CDEA2B23-4F38-9D16-3802-E530E19FE5AA}"/>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759601" y="1342453"/>
            <a:ext cx="1416821" cy="247282"/>
          </a:xfrm>
          <a:prstGeom prst="rect">
            <a:avLst/>
          </a:prstGeom>
        </p:spPr>
      </p:pic>
      <p:sp>
        <p:nvSpPr>
          <p:cNvPr id="4" name="Picture Placeholder 3">
            <a:extLst>
              <a:ext uri="{FF2B5EF4-FFF2-40B4-BE49-F238E27FC236}">
                <a16:creationId xmlns:a16="http://schemas.microsoft.com/office/drawing/2014/main" id="{E2D1F5BC-B4B6-8B46-6585-56C88F321542}"/>
              </a:ext>
            </a:extLst>
          </p:cNvPr>
          <p:cNvSpPr>
            <a:spLocks noGrp="1"/>
          </p:cNvSpPr>
          <p:nvPr>
            <p:ph type="pic" sz="quarter" idx="14" hasCustomPrompt="1"/>
          </p:nvPr>
        </p:nvSpPr>
        <p:spPr>
          <a:xfrm>
            <a:off x="5281613" y="0"/>
            <a:ext cx="6910387" cy="6858000"/>
          </a:xfrm>
          <a:custGeom>
            <a:avLst/>
            <a:gdLst>
              <a:gd name="connsiteX0" fmla="*/ 2287073 w 6873026"/>
              <a:gd name="connsiteY0" fmla="*/ 0 h 6858000"/>
              <a:gd name="connsiteX1" fmla="*/ 6873026 w 6873026"/>
              <a:gd name="connsiteY1" fmla="*/ 0 h 6858000"/>
              <a:gd name="connsiteX2" fmla="*/ 6873026 w 6873026"/>
              <a:gd name="connsiteY2" fmla="*/ 6858000 h 6858000"/>
              <a:gd name="connsiteX3" fmla="*/ 0 w 68730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73026" h="6858000">
                <a:moveTo>
                  <a:pt x="2287073" y="0"/>
                </a:moveTo>
                <a:lnTo>
                  <a:pt x="6873026" y="0"/>
                </a:lnTo>
                <a:lnTo>
                  <a:pt x="6873026" y="6858000"/>
                </a:lnTo>
                <a:lnTo>
                  <a:pt x="0" y="6858000"/>
                </a:lnTo>
                <a:close/>
              </a:path>
            </a:pathLst>
          </a:custGeom>
          <a:solidFill>
            <a:schemeClr val="bg1">
              <a:lumMod val="85000"/>
            </a:schemeClr>
          </a:solidFill>
        </p:spPr>
        <p:txBody>
          <a:bodyPr wrap="square" lIns="72000" tIns="36000" rIns="72000" bIns="36000" anchor="b" anchorCtr="0">
            <a:noAutofit/>
          </a:bodyPr>
          <a:lstStyle>
            <a:lvl1pPr marL="0" indent="0" algn="ctr">
              <a:buNone/>
              <a:defRPr>
                <a:solidFill>
                  <a:schemeClr val="tx2"/>
                </a:solidFill>
              </a:defRPr>
            </a:lvl1pPr>
          </a:lstStyle>
          <a:p>
            <a:r>
              <a:rPr lang="nb-NO"/>
              <a:t>Klikk på plassholderen og lim inn bilde via Fotoware-ikonet i Templafy-panelet</a:t>
            </a:r>
          </a:p>
        </p:txBody>
      </p:sp>
      <p:sp>
        <p:nvSpPr>
          <p:cNvPr id="5" name="Title 1">
            <a:extLst>
              <a:ext uri="{FF2B5EF4-FFF2-40B4-BE49-F238E27FC236}">
                <a16:creationId xmlns:a16="http://schemas.microsoft.com/office/drawing/2014/main" id="{D03975E7-3692-8E1D-92EA-3B03009AF6FD}"/>
              </a:ext>
            </a:extLst>
          </p:cNvPr>
          <p:cNvSpPr>
            <a:spLocks noGrp="1"/>
          </p:cNvSpPr>
          <p:nvPr>
            <p:ph type="title" hasCustomPrompt="1"/>
          </p:nvPr>
        </p:nvSpPr>
        <p:spPr>
          <a:xfrm>
            <a:off x="759600" y="2266524"/>
            <a:ext cx="4252138" cy="2037600"/>
          </a:xfrm>
        </p:spPr>
        <p:txBody>
          <a:bodyPr anchor="t" anchorCtr="0">
            <a:noAutofit/>
          </a:bodyPr>
          <a:lstStyle>
            <a:lvl1pPr>
              <a:lnSpc>
                <a:spcPct val="100000"/>
              </a:lnSpc>
              <a:defRPr sz="4000" b="0" i="0" spc="0" baseline="0">
                <a:solidFill>
                  <a:schemeClr val="accent1"/>
                </a:solidFill>
              </a:defRPr>
            </a:lvl1pPr>
          </a:lstStyle>
          <a:p>
            <a:r>
              <a:rPr lang="nb-NO"/>
              <a:t>Forside tittel</a:t>
            </a:r>
            <a:br>
              <a:rPr lang="nb-NO"/>
            </a:br>
            <a:r>
              <a:rPr lang="nb-NO"/>
              <a:t>max 3 rader lång</a:t>
            </a:r>
          </a:p>
        </p:txBody>
      </p:sp>
      <p:sp>
        <p:nvSpPr>
          <p:cNvPr id="6" name="Text Placeholder 3">
            <a:extLst>
              <a:ext uri="{FF2B5EF4-FFF2-40B4-BE49-F238E27FC236}">
                <a16:creationId xmlns:a16="http://schemas.microsoft.com/office/drawing/2014/main" id="{1202F482-390D-D5AA-1D4F-5F7C0822F6ED}"/>
              </a:ext>
            </a:extLst>
          </p:cNvPr>
          <p:cNvSpPr>
            <a:spLocks noGrp="1"/>
          </p:cNvSpPr>
          <p:nvPr>
            <p:ph type="body" sz="quarter" idx="25" hasCustomPrompt="1"/>
          </p:nvPr>
        </p:nvSpPr>
        <p:spPr>
          <a:xfrm>
            <a:off x="759600" y="5529259"/>
            <a:ext cx="4252138" cy="288000"/>
          </a:xfrm>
        </p:spPr>
        <p:txBody>
          <a:bodyPr anchor="b" anchorCtr="0"/>
          <a:lstStyle>
            <a:lvl1pPr marL="0" indent="0">
              <a:buFont typeface="Arial" panose="020B0604020202020204" pitchFamily="34" charset="0"/>
              <a:buNone/>
              <a:defRPr sz="900">
                <a:solidFill>
                  <a:schemeClr val="accent2"/>
                </a:solidFill>
                <a:latin typeface="+mn-lt"/>
              </a:defRPr>
            </a:lvl1pPr>
            <a:lvl2pPr marL="0" indent="0">
              <a:buFont typeface="Arial" panose="020B0604020202020204" pitchFamily="34" charset="0"/>
              <a:buNone/>
              <a:defRPr sz="900">
                <a:solidFill>
                  <a:schemeClr val="accent2"/>
                </a:solidFill>
                <a:latin typeface="+mn-lt"/>
              </a:defRPr>
            </a:lvl2pPr>
            <a:lvl3pPr marL="0" indent="0">
              <a:buFont typeface="Arial" panose="020B0604020202020204" pitchFamily="34" charset="0"/>
              <a:buNone/>
              <a:defRPr sz="900">
                <a:solidFill>
                  <a:schemeClr val="accent2"/>
                </a:solidFill>
                <a:latin typeface="+mn-lt"/>
              </a:defRPr>
            </a:lvl3pPr>
            <a:lvl4pPr marL="0" indent="0">
              <a:buFont typeface="Arial" panose="020B0604020202020204" pitchFamily="34" charset="0"/>
              <a:buNone/>
              <a:defRPr sz="900">
                <a:solidFill>
                  <a:schemeClr val="accent2"/>
                </a:solidFill>
                <a:latin typeface="+mn-lt"/>
              </a:defRPr>
            </a:lvl4pPr>
            <a:lvl5pPr marL="0" indent="0">
              <a:buFont typeface="Arial" panose="020B0604020202020204" pitchFamily="34" charset="0"/>
              <a:buNone/>
              <a:defRPr sz="900">
                <a:solidFill>
                  <a:schemeClr val="accent2"/>
                </a:solidFill>
                <a:latin typeface="+mn-lt"/>
              </a:defRPr>
            </a:lvl5pPr>
            <a:lvl6pPr marL="0" indent="0">
              <a:buNone/>
              <a:defRPr sz="900">
                <a:solidFill>
                  <a:schemeClr val="accent2"/>
                </a:solidFill>
              </a:defRPr>
            </a:lvl6pPr>
            <a:lvl7pPr marL="0" indent="0">
              <a:buNone/>
              <a:defRPr sz="900">
                <a:solidFill>
                  <a:schemeClr val="accent2"/>
                </a:solidFill>
              </a:defRPr>
            </a:lvl7pPr>
            <a:lvl8pPr marL="0" indent="0">
              <a:buNone/>
              <a:defRPr sz="900">
                <a:solidFill>
                  <a:schemeClr val="accent2"/>
                </a:solidFill>
              </a:defRPr>
            </a:lvl8pPr>
            <a:lvl9pPr marL="0" indent="0">
              <a:buNone/>
              <a:defRPr sz="900">
                <a:solidFill>
                  <a:schemeClr val="accent2"/>
                </a:solidFill>
              </a:defRPr>
            </a:lvl9pPr>
          </a:lstStyle>
          <a:p>
            <a:pPr lvl="0"/>
            <a:r>
              <a:rPr lang="nb-NO"/>
              <a:t>Klikk for å legge til dato eller tekst</a:t>
            </a:r>
          </a:p>
        </p:txBody>
      </p:sp>
      <p:sp>
        <p:nvSpPr>
          <p:cNvPr id="9" name="Text Placeholder 5">
            <a:extLst>
              <a:ext uri="{FF2B5EF4-FFF2-40B4-BE49-F238E27FC236}">
                <a16:creationId xmlns:a16="http://schemas.microsoft.com/office/drawing/2014/main" id="{930A423C-F8AE-BBFB-536D-B73793BC10BF}"/>
              </a:ext>
            </a:extLst>
          </p:cNvPr>
          <p:cNvSpPr>
            <a:spLocks noGrp="1"/>
          </p:cNvSpPr>
          <p:nvPr>
            <p:ph type="body" sz="quarter" idx="19" hasCustomPrompt="1"/>
          </p:nvPr>
        </p:nvSpPr>
        <p:spPr>
          <a:xfrm>
            <a:off x="759600" y="5924640"/>
            <a:ext cx="4252138" cy="180000"/>
          </a:xfrm>
        </p:spPr>
        <p:txBody>
          <a:bodyPr/>
          <a:lstStyle>
            <a:lvl1pPr marL="0" indent="0">
              <a:buFont typeface="Arial" panose="020B0604020202020204" pitchFamily="34" charset="0"/>
              <a:buNone/>
              <a:defRPr sz="900">
                <a:solidFill>
                  <a:schemeClr val="accent2"/>
                </a:solidFill>
              </a:defRPr>
            </a:lvl1pPr>
            <a:lvl2pPr marL="0" indent="0">
              <a:buNone/>
              <a:defRPr sz="900">
                <a:solidFill>
                  <a:schemeClr val="accent2"/>
                </a:solidFill>
              </a:defRPr>
            </a:lvl2pPr>
            <a:lvl3pPr marL="0" indent="0">
              <a:buNone/>
              <a:defRPr sz="900">
                <a:solidFill>
                  <a:schemeClr val="accent2"/>
                </a:solidFill>
              </a:defRPr>
            </a:lvl3pPr>
            <a:lvl4pPr marL="0" indent="0">
              <a:buNone/>
              <a:defRPr sz="900">
                <a:solidFill>
                  <a:schemeClr val="accent2"/>
                </a:solidFill>
              </a:defRPr>
            </a:lvl4pPr>
            <a:lvl5pPr marL="0" indent="0">
              <a:buNone/>
              <a:defRPr sz="900">
                <a:solidFill>
                  <a:schemeClr val="accent2"/>
                </a:solidFill>
              </a:defRPr>
            </a:lvl5pPr>
            <a:lvl6pPr marL="0" indent="0">
              <a:buNone/>
              <a:defRPr sz="900">
                <a:solidFill>
                  <a:schemeClr val="accent2"/>
                </a:solidFill>
              </a:defRPr>
            </a:lvl6pPr>
            <a:lvl7pPr marL="0" indent="0">
              <a:buNone/>
              <a:defRPr sz="900">
                <a:solidFill>
                  <a:schemeClr val="accent2"/>
                </a:solidFill>
              </a:defRPr>
            </a:lvl7pPr>
            <a:lvl8pPr marL="0" indent="0">
              <a:buNone/>
              <a:defRPr sz="900">
                <a:solidFill>
                  <a:schemeClr val="accent2"/>
                </a:solidFill>
              </a:defRPr>
            </a:lvl8pPr>
            <a:lvl9pPr marL="0" indent="0">
              <a:buNone/>
              <a:defRPr sz="900">
                <a:solidFill>
                  <a:schemeClr val="accent2"/>
                </a:solidFill>
              </a:defRPr>
            </a:lvl9pPr>
          </a:lstStyle>
          <a:p>
            <a:pPr lvl="0"/>
            <a:r>
              <a:rPr lang="nb-NO"/>
              <a:t>Klikk for å legge til presentatørens navn eller tekst</a:t>
            </a:r>
          </a:p>
        </p:txBody>
      </p:sp>
    </p:spTree>
    <p:extLst>
      <p:ext uri="{BB962C8B-B14F-4D97-AF65-F5344CB8AC3E}">
        <p14:creationId xmlns:p14="http://schemas.microsoft.com/office/powerpoint/2010/main" val="42592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ks bilder (B)">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B6CE5F2A-43B9-4C2F-B865-F1C53C5A1852}"/>
              </a:ext>
            </a:extLst>
          </p:cNvPr>
          <p:cNvSpPr>
            <a:spLocks noGrp="1"/>
          </p:cNvSpPr>
          <p:nvPr>
            <p:ph type="dt" sz="half" idx="32"/>
          </p:nvPr>
        </p:nvSpPr>
        <p:spPr>
          <a:xfrm flipH="1">
            <a:off x="0" y="6856915"/>
            <a:ext cx="0" cy="0"/>
          </a:xfrm>
          <a:prstGeom prst="rect">
            <a:avLst/>
          </a:prstGeom>
        </p:spPr>
        <p:txBody>
          <a:bodyPr/>
          <a:lstStyle/>
          <a:p>
            <a:fld id="{E44D0E14-926B-4FE6-B240-8B2D82A3974C}" type="datetime3">
              <a:rPr lang="nb-NO" smtClean="0"/>
              <a:t>2025.08.25</a:t>
            </a:fld>
            <a:endParaRPr lang="nb-NO"/>
          </a:p>
        </p:txBody>
      </p:sp>
      <p:sp>
        <p:nvSpPr>
          <p:cNvPr id="6" name="Footer Placeholder 5" hidden="1">
            <a:extLst>
              <a:ext uri="{FF2B5EF4-FFF2-40B4-BE49-F238E27FC236}">
                <a16:creationId xmlns:a16="http://schemas.microsoft.com/office/drawing/2014/main" id="{80A868E5-C1EE-413F-85AF-0C8445F46B3D}"/>
              </a:ext>
            </a:extLst>
          </p:cNvPr>
          <p:cNvSpPr>
            <a:spLocks noGrp="1"/>
          </p:cNvSpPr>
          <p:nvPr>
            <p:ph type="ftr" sz="quarter" idx="33"/>
          </p:nvPr>
        </p:nvSpPr>
        <p:spPr/>
        <p:txBody>
          <a:bodyPr/>
          <a:lstStyle/>
          <a:p>
            <a:endParaRPr lang="nb-NO"/>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6358403" cy="5228852"/>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7178675" y="809998"/>
            <a:ext cx="4471988" cy="11160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7178675" y="2196000"/>
            <a:ext cx="2574925" cy="24588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7178675" y="4922850"/>
            <a:ext cx="2574925" cy="11160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18" name="Picture Placeholder 5">
            <a:extLst>
              <a:ext uri="{FF2B5EF4-FFF2-40B4-BE49-F238E27FC236}">
                <a16:creationId xmlns:a16="http://schemas.microsoft.com/office/drawing/2014/main" id="{6D448E2C-DCA0-446B-9F74-59D114701F1F}"/>
              </a:ext>
            </a:extLst>
          </p:cNvPr>
          <p:cNvSpPr>
            <a:spLocks noGrp="1"/>
          </p:cNvSpPr>
          <p:nvPr>
            <p:ph type="pic" sz="quarter" idx="30" hasCustomPrompt="1"/>
          </p:nvPr>
        </p:nvSpPr>
        <p:spPr>
          <a:xfrm>
            <a:off x="10023476" y="2196000"/>
            <a:ext cx="1627187" cy="24588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20" name="Picture Placeholder 6">
            <a:extLst>
              <a:ext uri="{FF2B5EF4-FFF2-40B4-BE49-F238E27FC236}">
                <a16:creationId xmlns:a16="http://schemas.microsoft.com/office/drawing/2014/main" id="{450261A2-82EE-459F-988C-CA727483FA01}"/>
              </a:ext>
            </a:extLst>
          </p:cNvPr>
          <p:cNvSpPr>
            <a:spLocks noGrp="1"/>
          </p:cNvSpPr>
          <p:nvPr>
            <p:ph type="pic" sz="quarter" idx="31" hasCustomPrompt="1"/>
          </p:nvPr>
        </p:nvSpPr>
        <p:spPr>
          <a:xfrm>
            <a:off x="10023476" y="4922850"/>
            <a:ext cx="1627187" cy="1116000"/>
          </a:xfrm>
          <a:solidFill>
            <a:srgbClr val="DADADA"/>
          </a:solidFill>
        </p:spPr>
        <p:txBody>
          <a:bodyPr tIns="36000" anchor="t" anchorCtr="0"/>
          <a:lstStyle>
            <a:lvl1pPr marL="0" indent="0" algn="ctr">
              <a:lnSpc>
                <a:spcPct val="100000"/>
              </a:lnSpc>
              <a:spcAft>
                <a:spcPct val="0"/>
              </a:spcAft>
              <a:buNone/>
              <a:defRPr sz="1000"/>
            </a:lvl1pPr>
          </a:lstStyle>
          <a:p>
            <a:r>
              <a:rPr lang="nb-NO"/>
              <a:t>Klikk på plassholderen og lim inn bilde via Fotoware-ikonet i Templafy-panelet</a:t>
            </a:r>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a:t>Klikk for å legge til tittel, skriv ord med fet skrift for å utheve </a:t>
            </a:r>
          </a:p>
        </p:txBody>
      </p:sp>
      <p:sp>
        <p:nvSpPr>
          <p:cNvPr id="8" name="Slide Number Placeholder 7">
            <a:extLst>
              <a:ext uri="{FF2B5EF4-FFF2-40B4-BE49-F238E27FC236}">
                <a16:creationId xmlns:a16="http://schemas.microsoft.com/office/drawing/2014/main" id="{0A774E7D-D92E-49A0-81B2-899ADC55E432}"/>
              </a:ext>
            </a:extLst>
          </p:cNvPr>
          <p:cNvSpPr>
            <a:spLocks noGrp="1"/>
          </p:cNvSpPr>
          <p:nvPr>
            <p:ph type="sldNum" sz="quarter" idx="34"/>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231179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nhold og to bilder (A)">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91F5A8A-361F-4F93-9578-5A477838939A}"/>
              </a:ext>
            </a:extLst>
          </p:cNvPr>
          <p:cNvSpPr>
            <a:spLocks noGrp="1"/>
          </p:cNvSpPr>
          <p:nvPr>
            <p:ph type="dt" sz="half" idx="24"/>
          </p:nvPr>
        </p:nvSpPr>
        <p:spPr>
          <a:xfrm flipH="1">
            <a:off x="0" y="6856915"/>
            <a:ext cx="0" cy="0"/>
          </a:xfrm>
          <a:prstGeom prst="rect">
            <a:avLst/>
          </a:prstGeom>
        </p:spPr>
        <p:txBody>
          <a:bodyPr/>
          <a:lstStyle/>
          <a:p>
            <a:fld id="{017C894B-204F-43D4-AD56-587747234AC8}" type="datetime3">
              <a:rPr lang="nb-NO" smtClean="0"/>
              <a:t>2025.08.25</a:t>
            </a:fld>
            <a:endParaRPr lang="nb-NO"/>
          </a:p>
        </p:txBody>
      </p:sp>
      <p:sp>
        <p:nvSpPr>
          <p:cNvPr id="9" name="Footer Placeholder 8" hidden="1">
            <a:extLst>
              <a:ext uri="{FF2B5EF4-FFF2-40B4-BE49-F238E27FC236}">
                <a16:creationId xmlns:a16="http://schemas.microsoft.com/office/drawing/2014/main" id="{592EC3FC-056D-482A-B795-51B28CF913E8}"/>
              </a:ext>
            </a:extLst>
          </p:cNvPr>
          <p:cNvSpPr>
            <a:spLocks noGrp="1"/>
          </p:cNvSpPr>
          <p:nvPr>
            <p:ph type="ftr" sz="quarter" idx="25"/>
          </p:nvPr>
        </p:nvSpPr>
        <p:spPr/>
        <p:txBody>
          <a:bodyPr/>
          <a:lstStyle/>
          <a:p>
            <a:endParaRPr lang="nb-NO"/>
          </a:p>
        </p:txBody>
      </p:sp>
      <p:sp>
        <p:nvSpPr>
          <p:cNvPr id="14" name="Picture Placeholder 2">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6234215" y="809625"/>
            <a:ext cx="1622323" cy="5229226"/>
          </a:xfrm>
          <a:solidFill>
            <a:srgbClr val="DADADA"/>
          </a:solidFill>
        </p:spPr>
        <p:txBody>
          <a:bodyPr lIns="72000" tIns="36000" rIns="72000" anchor="t" anchorCtr="0"/>
          <a:lstStyle>
            <a:lvl1pPr marL="0" indent="0" algn="ctr">
              <a:buNone/>
              <a:defRPr sz="1000"/>
            </a:lvl1pPr>
          </a:lstStyle>
          <a:p>
            <a:r>
              <a:rPr lang="nb-NO"/>
              <a:t>Klikk på plassholderen og lim inn bilde via Fotoware-ikonet i Templafy-panelet</a:t>
            </a: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8130746" y="809625"/>
            <a:ext cx="3519917" cy="5229226"/>
          </a:xfrm>
          <a:solidFill>
            <a:srgbClr val="DADADA"/>
          </a:solidFill>
        </p:spPr>
        <p:txBody>
          <a:bodyPr lIns="72000" tIns="36000" rIns="72000" anchor="t" anchorCtr="0"/>
          <a:lstStyle>
            <a:lvl1pPr marL="0" indent="0" algn="ctr">
              <a:buNone/>
              <a:defRPr sz="1000"/>
            </a:lvl1pPr>
          </a:lstStyle>
          <a:p>
            <a:r>
              <a:rPr lang="nb-NO"/>
              <a:t>Klikk på plassholderen og lim inn bilde via Fotoware-ikonet i Templafy-panelet</a:t>
            </a:r>
          </a:p>
        </p:txBody>
      </p:sp>
      <p:sp>
        <p:nvSpPr>
          <p:cNvPr id="10" name="Title 1">
            <a:extLst>
              <a:ext uri="{FF2B5EF4-FFF2-40B4-BE49-F238E27FC236}">
                <a16:creationId xmlns:a16="http://schemas.microsoft.com/office/drawing/2014/main" id="{B871B9E7-3224-65F7-48F2-465EBEFFB0EC}"/>
              </a:ext>
            </a:extLst>
          </p:cNvPr>
          <p:cNvSpPr>
            <a:spLocks noGrp="1"/>
          </p:cNvSpPr>
          <p:nvPr>
            <p:ph type="title" hasCustomPrompt="1"/>
          </p:nvPr>
        </p:nvSpPr>
        <p:spPr>
          <a:xfrm>
            <a:off x="539999" y="554400"/>
            <a:ext cx="4741200" cy="1065600"/>
          </a:xfrm>
        </p:spPr>
        <p:txBody>
          <a:bodyPr/>
          <a:lstStyle/>
          <a:p>
            <a:r>
              <a:rPr lang="nb-NO"/>
              <a:t>Tittel første linje</a:t>
            </a:r>
          </a:p>
        </p:txBody>
      </p:sp>
      <p:sp>
        <p:nvSpPr>
          <p:cNvPr id="11" name="Subtitle 2">
            <a:extLst>
              <a:ext uri="{FF2B5EF4-FFF2-40B4-BE49-F238E27FC236}">
                <a16:creationId xmlns:a16="http://schemas.microsoft.com/office/drawing/2014/main" id="{3488323C-8BBD-92E2-46E1-8FD1B7AC4EFE}"/>
              </a:ext>
            </a:extLst>
          </p:cNvPr>
          <p:cNvSpPr>
            <a:spLocks noGrp="1"/>
          </p:cNvSpPr>
          <p:nvPr>
            <p:ph type="subTitle" idx="13" hasCustomPrompt="1"/>
          </p:nvPr>
        </p:nvSpPr>
        <p:spPr>
          <a:xfrm>
            <a:off x="540000" y="1119601"/>
            <a:ext cx="4741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4741200" cy="4107600"/>
          </a:xfrm>
        </p:spPr>
        <p:txBody>
          <a:bodyPr/>
          <a:lstStyle/>
          <a:p>
            <a:pPr lvl="0"/>
            <a:r>
              <a:rPr lang="nb-NO" noProof="0"/>
              <a:t>Klikk for å legge til tekst                             Enter &amp; TAB for å vise neste tekststil       SHIFT+TAB for å vise forrige tekststil</a:t>
            </a:r>
            <a:endParaRPr lang="nb-NO"/>
          </a:p>
        </p:txBody>
      </p:sp>
      <p:sp>
        <p:nvSpPr>
          <p:cNvPr id="12" name="Slide Number Placeholder 11">
            <a:extLst>
              <a:ext uri="{FF2B5EF4-FFF2-40B4-BE49-F238E27FC236}">
                <a16:creationId xmlns:a16="http://schemas.microsoft.com/office/drawing/2014/main" id="{F3D03691-6E83-4AB4-A728-44FFD3E8FB95}"/>
              </a:ext>
            </a:extLst>
          </p:cNvPr>
          <p:cNvSpPr>
            <a:spLocks noGrp="1"/>
          </p:cNvSpPr>
          <p:nvPr>
            <p:ph type="sldNum" sz="quarter" idx="26"/>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79981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nnhold og to bilder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8B2993EE-CAFD-4AE0-B50C-B7D43EE9933C}"/>
              </a:ext>
            </a:extLst>
          </p:cNvPr>
          <p:cNvSpPr>
            <a:spLocks noGrp="1"/>
          </p:cNvSpPr>
          <p:nvPr>
            <p:ph type="dt" sz="half" idx="19"/>
          </p:nvPr>
        </p:nvSpPr>
        <p:spPr>
          <a:xfrm flipH="1">
            <a:off x="0" y="6856915"/>
            <a:ext cx="0" cy="0"/>
          </a:xfrm>
          <a:prstGeom prst="rect">
            <a:avLst/>
          </a:prstGeom>
        </p:spPr>
        <p:txBody>
          <a:bodyPr/>
          <a:lstStyle/>
          <a:p>
            <a:fld id="{A80F205D-3DFE-461B-AECC-6BD8FB102F20}" type="datetime3">
              <a:rPr lang="nb-NO" smtClean="0"/>
              <a:t>2025.08.25</a:t>
            </a:fld>
            <a:endParaRPr lang="nb-NO"/>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p:txBody>
          <a:bodyPr/>
          <a:lstStyle/>
          <a:p>
            <a:endParaRPr lang="nb-NO"/>
          </a:p>
        </p:txBody>
      </p:sp>
      <p:sp>
        <p:nvSpPr>
          <p:cNvPr id="14" name="Picture Placeholder 2">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6234215" y="0"/>
            <a:ext cx="2571648" cy="6858000"/>
          </a:xfrm>
          <a:solidFill>
            <a:srgbClr val="DADADA"/>
          </a:solidFill>
        </p:spPr>
        <p:txBody>
          <a:bodyPr lIns="72000" tIns="36000" rIns="72000" anchor="t" anchorCtr="0"/>
          <a:lstStyle>
            <a:lvl1pPr marL="0" indent="0" algn="ctr">
              <a:buNone/>
              <a:defRPr sz="1100"/>
            </a:lvl1pPr>
          </a:lstStyle>
          <a:p>
            <a:r>
              <a:rPr lang="nb-NO"/>
              <a:t>Klikk på plassholderen og lim inn bilde via Fotoware-ikonet i Templafy-panelet</a:t>
            </a: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9075738" y="0"/>
            <a:ext cx="2574925" cy="6858000"/>
          </a:xfrm>
          <a:solidFill>
            <a:srgbClr val="DADADA"/>
          </a:solidFill>
        </p:spPr>
        <p:txBody>
          <a:bodyPr lIns="72000" tIns="36000" rIns="72000" anchor="t" anchorCtr="0"/>
          <a:lstStyle>
            <a:lvl1pPr marL="0" indent="0" algn="ctr">
              <a:buNone/>
              <a:defRPr sz="1100"/>
            </a:lvl1pPr>
          </a:lstStyle>
          <a:p>
            <a:r>
              <a:rPr lang="nb-NO"/>
              <a:t>Klikk på plassholderen og lim inn bilde via Fotoware-ikonet i Templafy-panelet</a:t>
            </a:r>
          </a:p>
        </p:txBody>
      </p:sp>
      <p:sp>
        <p:nvSpPr>
          <p:cNvPr id="12" name="Title 1">
            <a:extLst>
              <a:ext uri="{FF2B5EF4-FFF2-40B4-BE49-F238E27FC236}">
                <a16:creationId xmlns:a16="http://schemas.microsoft.com/office/drawing/2014/main" id="{F5FC11E2-E8FF-C2B4-6615-7A4F5A211461}"/>
              </a:ext>
            </a:extLst>
          </p:cNvPr>
          <p:cNvSpPr>
            <a:spLocks noGrp="1"/>
          </p:cNvSpPr>
          <p:nvPr>
            <p:ph type="title" hasCustomPrompt="1"/>
          </p:nvPr>
        </p:nvSpPr>
        <p:spPr>
          <a:xfrm>
            <a:off x="539999" y="554400"/>
            <a:ext cx="4741200" cy="1065600"/>
          </a:xfrm>
        </p:spPr>
        <p:txBody>
          <a:bodyPr/>
          <a:lstStyle/>
          <a:p>
            <a:r>
              <a:rPr lang="nb-NO"/>
              <a:t>Tittel første linje</a:t>
            </a:r>
          </a:p>
        </p:txBody>
      </p:sp>
      <p:sp>
        <p:nvSpPr>
          <p:cNvPr id="13" name="Subtitle 2">
            <a:extLst>
              <a:ext uri="{FF2B5EF4-FFF2-40B4-BE49-F238E27FC236}">
                <a16:creationId xmlns:a16="http://schemas.microsoft.com/office/drawing/2014/main" id="{1098B427-072D-954E-170A-EFEB3F7622C5}"/>
              </a:ext>
            </a:extLst>
          </p:cNvPr>
          <p:cNvSpPr>
            <a:spLocks noGrp="1"/>
          </p:cNvSpPr>
          <p:nvPr>
            <p:ph type="subTitle" idx="13" hasCustomPrompt="1"/>
          </p:nvPr>
        </p:nvSpPr>
        <p:spPr>
          <a:xfrm>
            <a:off x="540000" y="1119601"/>
            <a:ext cx="4741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4741200" cy="4107600"/>
          </a:xfrm>
        </p:spPr>
        <p:txBody>
          <a:bodyPr/>
          <a:lstStyle/>
          <a:p>
            <a:pPr lvl="0"/>
            <a:r>
              <a:rPr lang="nb-NO" noProof="0"/>
              <a:t>Klikk for å legge til tekst                             Enter &amp; TAB for å vise neste tekststil       SHIFT+TAB for å vise forrige tekststil</a:t>
            </a:r>
            <a:endParaRPr lang="nb-NO"/>
          </a:p>
        </p:txBody>
      </p:sp>
      <p:sp>
        <p:nvSpPr>
          <p:cNvPr id="10" name="Text Placeholder 11">
            <a:extLst>
              <a:ext uri="{FF2B5EF4-FFF2-40B4-BE49-F238E27FC236}">
                <a16:creationId xmlns:a16="http://schemas.microsoft.com/office/drawing/2014/main" id="{07EB60DA-6BA4-4156-BD2E-22902119FC24}"/>
              </a:ext>
            </a:extLst>
          </p:cNvPr>
          <p:cNvSpPr>
            <a:spLocks noGrp="1"/>
          </p:cNvSpPr>
          <p:nvPr>
            <p:ph type="body" sz="quarter" idx="22" hasCustomPrompt="1"/>
          </p:nvPr>
        </p:nvSpPr>
        <p:spPr>
          <a:xfrm>
            <a:off x="9354065" y="6328800"/>
            <a:ext cx="1755261" cy="158400"/>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
        <p:nvSpPr>
          <p:cNvPr id="8" name="Slide Number Placeholder 7">
            <a:extLst>
              <a:ext uri="{FF2B5EF4-FFF2-40B4-BE49-F238E27FC236}">
                <a16:creationId xmlns:a16="http://schemas.microsoft.com/office/drawing/2014/main" id="{2296FED3-801F-48A4-8EBF-C8ED8274127E}"/>
              </a:ext>
            </a:extLst>
          </p:cNvPr>
          <p:cNvSpPr>
            <a:spLocks noGrp="1"/>
          </p:cNvSpPr>
          <p:nvPr>
            <p:ph type="sldNum" sz="quarter" idx="21"/>
          </p:nvPr>
        </p:nvSpPr>
        <p:spPr/>
        <p:txBody>
          <a:bodyPr/>
          <a:lstStyle/>
          <a:p>
            <a:fld id="{24C8C45C-947F-4981-8B3F-4F32E973C901}" type="slidenum">
              <a:rPr lang="nb-NO" smtClean="0"/>
              <a:t>‹#›</a:t>
            </a:fld>
            <a:endParaRPr lang="nb-NO"/>
          </a:p>
        </p:txBody>
      </p:sp>
      <p:sp>
        <p:nvSpPr>
          <p:cNvPr id="11" name="Footer" descr="{&quot;templafy&quot;:{&quot;id&quot;:&quot;208c6e85-2b0e-4fae-88d6-09165a81ba43&quot;}}" title="Footer">
            <a:extLst>
              <a:ext uri="{FF2B5EF4-FFF2-40B4-BE49-F238E27FC236}">
                <a16:creationId xmlns:a16="http://schemas.microsoft.com/office/drawing/2014/main" id="{E22ED7D3-2261-4D1B-842E-C838FBA63B3C}"/>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err="1">
              <a:solidFill>
                <a:schemeClr val="tx1"/>
              </a:solidFill>
            </a:endParaRPr>
          </a:p>
        </p:txBody>
      </p:sp>
    </p:spTree>
    <p:extLst>
      <p:ext uri="{BB962C8B-B14F-4D97-AF65-F5344CB8AC3E}">
        <p14:creationId xmlns:p14="http://schemas.microsoft.com/office/powerpoint/2010/main" val="205970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bilder og bildeteks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8B2993EE-CAFD-4AE0-B50C-B7D43EE9933C}"/>
              </a:ext>
            </a:extLst>
          </p:cNvPr>
          <p:cNvSpPr>
            <a:spLocks noGrp="1"/>
          </p:cNvSpPr>
          <p:nvPr>
            <p:ph type="dt" sz="half" idx="19"/>
          </p:nvPr>
        </p:nvSpPr>
        <p:spPr>
          <a:xfrm flipH="1">
            <a:off x="0" y="6856915"/>
            <a:ext cx="0" cy="0"/>
          </a:xfrm>
          <a:prstGeom prst="rect">
            <a:avLst/>
          </a:prstGeom>
        </p:spPr>
        <p:txBody>
          <a:bodyPr/>
          <a:lstStyle/>
          <a:p>
            <a:fld id="{F2B02CBB-BF21-4405-A087-9589FACABDD8}" type="datetime3">
              <a:rPr lang="nb-NO" smtClean="0"/>
              <a:t>2025.08.25</a:t>
            </a:fld>
            <a:endParaRPr lang="nb-NO"/>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a:xfrm flipH="1">
            <a:off x="0" y="6856915"/>
            <a:ext cx="0" cy="0"/>
          </a:xfrm>
        </p:spPr>
        <p:txBody>
          <a:bodyPr/>
          <a:lstStyle/>
          <a:p>
            <a:endParaRPr lang="nb-NO"/>
          </a:p>
        </p:txBody>
      </p:sp>
      <p:sp>
        <p:nvSpPr>
          <p:cNvPr id="8" name="Slide Number Placeholder 7" hidden="1">
            <a:extLst>
              <a:ext uri="{FF2B5EF4-FFF2-40B4-BE49-F238E27FC236}">
                <a16:creationId xmlns:a16="http://schemas.microsoft.com/office/drawing/2014/main" id="{2296FED3-801F-48A4-8EBF-C8ED8274127E}"/>
              </a:ext>
            </a:extLst>
          </p:cNvPr>
          <p:cNvSpPr>
            <a:spLocks noGrp="1"/>
          </p:cNvSpPr>
          <p:nvPr>
            <p:ph type="sldNum" sz="quarter" idx="21"/>
          </p:nvPr>
        </p:nvSpPr>
        <p:spPr>
          <a:xfrm flipH="1">
            <a:off x="0" y="6856915"/>
            <a:ext cx="0" cy="0"/>
          </a:xfrm>
        </p:spPr>
        <p:txBody>
          <a:bodyPr/>
          <a:lstStyle>
            <a:lvl1pPr>
              <a:defRPr>
                <a:noFill/>
              </a:defRPr>
            </a:lvl1pPr>
          </a:lstStyle>
          <a:p>
            <a:fld id="{24C8C45C-947F-4981-8B3F-4F32E973C901}" type="slidenum">
              <a:rPr lang="nb-NO" smtClean="0"/>
              <a:t>‹#›</a:t>
            </a:fld>
            <a:endParaRPr lang="nb-NO"/>
          </a:p>
        </p:txBody>
      </p:sp>
      <p:sp>
        <p:nvSpPr>
          <p:cNvPr id="14" name="Picture Placeholder 2">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539750" y="0"/>
            <a:ext cx="6369050" cy="6858000"/>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7178675" y="0"/>
            <a:ext cx="2574925" cy="6858000"/>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11" name="Text Placeholder 7">
            <a:extLst>
              <a:ext uri="{FF2B5EF4-FFF2-40B4-BE49-F238E27FC236}">
                <a16:creationId xmlns:a16="http://schemas.microsoft.com/office/drawing/2014/main" id="{0CEB25E4-C5DE-4AC8-B1BD-ECF1AE85413D}"/>
              </a:ext>
            </a:extLst>
          </p:cNvPr>
          <p:cNvSpPr>
            <a:spLocks noGrp="1"/>
          </p:cNvSpPr>
          <p:nvPr>
            <p:ph type="body" sz="quarter" idx="24" hasCustomPrompt="1"/>
          </p:nvPr>
        </p:nvSpPr>
        <p:spPr>
          <a:xfrm>
            <a:off x="10023602" y="2151437"/>
            <a:ext cx="1627062" cy="1995487"/>
          </a:xfrm>
        </p:spPr>
        <p:txBody>
          <a:bodyPr/>
          <a:lstStyle>
            <a:lvl1pPr marL="0" indent="0">
              <a:buFont typeface="Veidekke Favorit Offc" panose="020B0504030202060203" pitchFamily="34" charset="0"/>
              <a:buChar char="​"/>
              <a:defRPr sz="800"/>
            </a:lvl1pPr>
            <a:lvl2pPr marL="215900" indent="-215900">
              <a:defRPr sz="800"/>
            </a:lvl2pPr>
            <a:lvl3pPr marL="432000">
              <a:defRPr sz="800"/>
            </a:lvl3pPr>
            <a:lvl4pPr>
              <a:defRPr sz="800"/>
            </a:lvl4pPr>
            <a:lvl5pPr>
              <a:defRPr sz="800"/>
            </a:lvl5pPr>
            <a:lvl6pPr>
              <a:defRPr sz="800"/>
            </a:lvl6pPr>
            <a:lvl7pPr>
              <a:defRPr sz="800"/>
            </a:lvl7pPr>
            <a:lvl8pPr>
              <a:defRPr sz="800"/>
            </a:lvl8pPr>
            <a:lvl9pPr>
              <a:defRPr sz="800"/>
            </a:lvl9pPr>
          </a:lstStyle>
          <a:p>
            <a:pPr lvl="0"/>
            <a:r>
              <a:rPr lang="nb-NO" noProof="0"/>
              <a:t>Klikk for å legge til tekst</a:t>
            </a:r>
            <a:endParaRPr lang="nb-NO"/>
          </a:p>
        </p:txBody>
      </p:sp>
    </p:spTree>
    <p:extLst>
      <p:ext uri="{BB962C8B-B14F-4D97-AF65-F5344CB8AC3E}">
        <p14:creationId xmlns:p14="http://schemas.microsoft.com/office/powerpoint/2010/main" val="15673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 bilder + tittel">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8B2993EE-CAFD-4AE0-B50C-B7D43EE9933C}"/>
              </a:ext>
            </a:extLst>
          </p:cNvPr>
          <p:cNvSpPr>
            <a:spLocks noGrp="1"/>
          </p:cNvSpPr>
          <p:nvPr>
            <p:ph type="dt" sz="half" idx="19"/>
          </p:nvPr>
        </p:nvSpPr>
        <p:spPr>
          <a:xfrm flipH="1">
            <a:off x="0" y="6858000"/>
            <a:ext cx="0" cy="0"/>
          </a:xfrm>
          <a:prstGeom prst="rect">
            <a:avLst/>
          </a:prstGeom>
        </p:spPr>
        <p:txBody>
          <a:bodyPr/>
          <a:lstStyle>
            <a:lvl1pPr>
              <a:defRPr>
                <a:noFill/>
              </a:defRPr>
            </a:lvl1pPr>
          </a:lstStyle>
          <a:p>
            <a:fld id="{75A0AB07-EEB6-4F17-9371-884A24383D97}" type="datetime3">
              <a:rPr lang="nb-NO" smtClean="0"/>
              <a:t>2025.08.25</a:t>
            </a:fld>
            <a:endParaRPr lang="nb-NO"/>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a:xfrm flipH="1">
            <a:off x="0" y="6858000"/>
            <a:ext cx="0" cy="0"/>
          </a:xfrm>
        </p:spPr>
        <p:txBody>
          <a:bodyPr/>
          <a:lstStyle>
            <a:lvl1pPr>
              <a:defRPr>
                <a:noFill/>
              </a:defRPr>
            </a:lvl1pPr>
          </a:lstStyle>
          <a:p>
            <a:endParaRPr lang="nb-NO"/>
          </a:p>
        </p:txBody>
      </p:sp>
      <p:sp>
        <p:nvSpPr>
          <p:cNvPr id="8" name="Slide Number Placeholder 7" hidden="1">
            <a:extLst>
              <a:ext uri="{FF2B5EF4-FFF2-40B4-BE49-F238E27FC236}">
                <a16:creationId xmlns:a16="http://schemas.microsoft.com/office/drawing/2014/main" id="{2296FED3-801F-48A4-8EBF-C8ED8274127E}"/>
              </a:ext>
            </a:extLst>
          </p:cNvPr>
          <p:cNvSpPr>
            <a:spLocks noGrp="1"/>
          </p:cNvSpPr>
          <p:nvPr>
            <p:ph type="sldNum" sz="quarter" idx="21"/>
          </p:nvPr>
        </p:nvSpPr>
        <p:spPr>
          <a:xfrm flipH="1">
            <a:off x="0" y="6858000"/>
            <a:ext cx="0" cy="0"/>
          </a:xfrm>
        </p:spPr>
        <p:txBody>
          <a:bodyPr/>
          <a:lstStyle>
            <a:lvl1pPr>
              <a:defRPr>
                <a:noFill/>
              </a:defRPr>
            </a:lvl1pPr>
          </a:lstStyle>
          <a:p>
            <a:fld id="{24C8C45C-947F-4981-8B3F-4F32E973C901}" type="slidenum">
              <a:rPr lang="nb-NO" smtClean="0"/>
              <a:t>‹#›</a:t>
            </a:fld>
            <a:endParaRPr lang="nb-NO"/>
          </a:p>
        </p:txBody>
      </p:sp>
      <p:sp>
        <p:nvSpPr>
          <p:cNvPr id="14" name="Picture Placeholder 1">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539750" y="0"/>
            <a:ext cx="2574925" cy="6858000"/>
          </a:xfrm>
          <a:solidFill>
            <a:srgbClr val="DADADA"/>
          </a:solidFill>
        </p:spPr>
        <p:txBody>
          <a:bodyPr lIns="72000" tIns="36000" rIns="72000" anchor="t" anchorCtr="0"/>
          <a:lstStyle>
            <a:lvl1pPr marL="0" indent="0" algn="ctr">
              <a:buNone/>
              <a:defRPr sz="1200"/>
            </a:lvl1pPr>
          </a:lstStyle>
          <a:p>
            <a:r>
              <a:rPr lang="nb-NO"/>
              <a:t>Klikk på plassholderen og lim inn bilde via Fotoware-ikonet i Templafy-panelet</a:t>
            </a: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3384550" y="0"/>
            <a:ext cx="2574925" cy="6858000"/>
          </a:xfrm>
          <a:solidFill>
            <a:srgbClr val="DADADA"/>
          </a:solidFill>
        </p:spPr>
        <p:txBody>
          <a:bodyPr lIns="72000" tIns="36000" rIns="72000" anchor="t" anchorCtr="0"/>
          <a:lstStyle>
            <a:lvl1pPr marL="0" indent="0" algn="ctr">
              <a:buNone/>
              <a:defRPr sz="1200"/>
            </a:lvl1pPr>
          </a:lstStyle>
          <a:p>
            <a:r>
              <a:rPr lang="nb-NO"/>
              <a:t>Klikk på plassholderen og lim inn bilde via Fotoware-ikonet i Templafy-panelet</a:t>
            </a:r>
          </a:p>
        </p:txBody>
      </p:sp>
      <p:sp>
        <p:nvSpPr>
          <p:cNvPr id="9" name="Picture Placeholder 3">
            <a:extLst>
              <a:ext uri="{FF2B5EF4-FFF2-40B4-BE49-F238E27FC236}">
                <a16:creationId xmlns:a16="http://schemas.microsoft.com/office/drawing/2014/main" id="{0865ED55-9F80-4D09-9F18-69E8FE332B43}"/>
              </a:ext>
            </a:extLst>
          </p:cNvPr>
          <p:cNvSpPr>
            <a:spLocks noGrp="1"/>
          </p:cNvSpPr>
          <p:nvPr>
            <p:ph type="pic" sz="quarter" idx="25" hasCustomPrompt="1"/>
          </p:nvPr>
        </p:nvSpPr>
        <p:spPr>
          <a:xfrm>
            <a:off x="6230938" y="0"/>
            <a:ext cx="2574925" cy="6858000"/>
          </a:xfrm>
          <a:solidFill>
            <a:srgbClr val="DADADA"/>
          </a:solidFill>
        </p:spPr>
        <p:txBody>
          <a:bodyPr lIns="72000" tIns="36000" rIns="72000" anchor="t" anchorCtr="0"/>
          <a:lstStyle>
            <a:lvl1pPr marL="0" indent="0" algn="ctr">
              <a:buNone/>
              <a:defRPr sz="1200"/>
            </a:lvl1pPr>
          </a:lstStyle>
          <a:p>
            <a:r>
              <a:rPr lang="nb-NO"/>
              <a:t>Klikk på plassholderen og lim inn bilde via Fotoware-ikonet i Templafy-panelet</a:t>
            </a:r>
          </a:p>
        </p:txBody>
      </p:sp>
      <p:sp>
        <p:nvSpPr>
          <p:cNvPr id="10" name="Title 1">
            <a:extLst>
              <a:ext uri="{FF2B5EF4-FFF2-40B4-BE49-F238E27FC236}">
                <a16:creationId xmlns:a16="http://schemas.microsoft.com/office/drawing/2014/main" id="{B9EBA490-A8D7-48E5-B924-D5BF3542AF7B}"/>
              </a:ext>
            </a:extLst>
          </p:cNvPr>
          <p:cNvSpPr>
            <a:spLocks noGrp="1"/>
          </p:cNvSpPr>
          <p:nvPr>
            <p:ph type="title" hasCustomPrompt="1"/>
          </p:nvPr>
        </p:nvSpPr>
        <p:spPr>
          <a:xfrm>
            <a:off x="9437077" y="809625"/>
            <a:ext cx="2213585" cy="5229225"/>
          </a:xfrm>
        </p:spPr>
        <p:txBody>
          <a:bodyPr/>
          <a:lstStyle>
            <a:lvl1pPr>
              <a:defRPr b="0">
                <a:solidFill>
                  <a:schemeClr val="accent2"/>
                </a:solidFill>
              </a:defRPr>
            </a:lvl1pPr>
          </a:lstStyle>
          <a:p>
            <a:r>
              <a:rPr lang="nb-NO"/>
              <a:t>Klikk for å legge til tittel, skriv ord med fet skrift for å utheve </a:t>
            </a:r>
          </a:p>
        </p:txBody>
      </p:sp>
      <p:sp>
        <p:nvSpPr>
          <p:cNvPr id="11" name="Text Placeholder 11">
            <a:extLst>
              <a:ext uri="{FF2B5EF4-FFF2-40B4-BE49-F238E27FC236}">
                <a16:creationId xmlns:a16="http://schemas.microsoft.com/office/drawing/2014/main" id="{DC117C6B-FC77-D13B-4339-DF73145B38BE}"/>
              </a:ext>
            </a:extLst>
          </p:cNvPr>
          <p:cNvSpPr>
            <a:spLocks noGrp="1"/>
          </p:cNvSpPr>
          <p:nvPr>
            <p:ph type="body" sz="quarter" idx="18" hasCustomPrompt="1"/>
          </p:nvPr>
        </p:nvSpPr>
        <p:spPr>
          <a:xfrm>
            <a:off x="6501600" y="6328800"/>
            <a:ext cx="2125217" cy="159462"/>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Tree>
    <p:extLst>
      <p:ext uri="{BB962C8B-B14F-4D97-AF65-F5344CB8AC3E}">
        <p14:creationId xmlns:p14="http://schemas.microsoft.com/office/powerpoint/2010/main" val="23883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9" name="Footer Placeholder 8" hidden="1">
            <a:extLst>
              <a:ext uri="{FF2B5EF4-FFF2-40B4-BE49-F238E27FC236}">
                <a16:creationId xmlns:a16="http://schemas.microsoft.com/office/drawing/2014/main" id="{79154EB9-01B1-4747-98CF-A86F80C0DC2C}"/>
              </a:ext>
            </a:extLst>
          </p:cNvPr>
          <p:cNvSpPr>
            <a:spLocks noGrp="1"/>
          </p:cNvSpPr>
          <p:nvPr>
            <p:ph type="ftr" sz="quarter" idx="16"/>
          </p:nvPr>
        </p:nvSpPr>
        <p:spPr/>
        <p:txBody>
          <a:bodyPr/>
          <a:lstStyle/>
          <a:p>
            <a:endParaRPr lang="nb-NO"/>
          </a:p>
        </p:txBody>
      </p:sp>
      <p:sp>
        <p:nvSpPr>
          <p:cNvPr id="6" name="Title 1">
            <a:extLst>
              <a:ext uri="{FF2B5EF4-FFF2-40B4-BE49-F238E27FC236}">
                <a16:creationId xmlns:a16="http://schemas.microsoft.com/office/drawing/2014/main" id="{326A867A-24AA-B4A0-3330-EBC39963353A}"/>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8" name="Subtitle 2">
            <a:extLst>
              <a:ext uri="{FF2B5EF4-FFF2-40B4-BE49-F238E27FC236}">
                <a16:creationId xmlns:a16="http://schemas.microsoft.com/office/drawing/2014/main" id="{B1DDBE31-A4A0-D51D-D902-75F19E3C70FD}"/>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11" name="Slide Number Placeholder 10">
            <a:extLst>
              <a:ext uri="{FF2B5EF4-FFF2-40B4-BE49-F238E27FC236}">
                <a16:creationId xmlns:a16="http://schemas.microsoft.com/office/drawing/2014/main" id="{3DFFD7DE-B4B4-4962-B7F3-6CC72D3E2CEC}"/>
              </a:ext>
            </a:extLst>
          </p:cNvPr>
          <p:cNvSpPr>
            <a:spLocks noGrp="1"/>
          </p:cNvSpPr>
          <p:nvPr>
            <p:ph type="sldNum" sz="quarter" idx="17"/>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110433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økkelord (A)">
    <p:bg>
      <p:bgRef idx="1001">
        <a:schemeClr val="bg1"/>
      </p:bgRef>
    </p:bg>
    <p:spTree>
      <p:nvGrpSpPr>
        <p:cNvPr id="1" name=""/>
        <p:cNvGrpSpPr/>
        <p:nvPr/>
      </p:nvGrpSpPr>
      <p:grpSpPr>
        <a:xfrm>
          <a:off x="0" y="0"/>
          <a:ext cx="0" cy="0"/>
          <a:chOff x="0" y="0"/>
          <a:chExt cx="0" cy="0"/>
        </a:xfrm>
      </p:grpSpPr>
      <p:sp>
        <p:nvSpPr>
          <p:cNvPr id="15" name="GeneralDate" descr="{&quot;templafy&quot;:{&quot;id&quot;:&quot;1ad81cce-2104-40a0-985c-bac746e763eb&quot;}}" hidden="1" title="GeneralDate">
            <a:extLst>
              <a:ext uri="{FF2B5EF4-FFF2-40B4-BE49-F238E27FC236}">
                <a16:creationId xmlns:a16="http://schemas.microsoft.com/office/drawing/2014/main" id="{EF768A67-0F4D-496E-BB21-55960FD15930}"/>
              </a:ext>
            </a:extLst>
          </p:cNvPr>
          <p:cNvSpPr/>
          <p:nvPr userDrawn="1"/>
        </p:nvSpPr>
        <p:spPr>
          <a:xfrm flipH="1">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err="1">
              <a:noFill/>
            </a:endParaRPr>
          </a:p>
        </p:txBody>
      </p:sp>
      <p:sp>
        <p:nvSpPr>
          <p:cNvPr id="27" name="Background">
            <a:extLst>
              <a:ext uri="{FF2B5EF4-FFF2-40B4-BE49-F238E27FC236}">
                <a16:creationId xmlns:a16="http://schemas.microsoft.com/office/drawing/2014/main" id="{9ADDA951-ECAC-4D23-8043-4BC050578082}"/>
              </a:ext>
            </a:extLst>
          </p:cNvPr>
          <p:cNvSpPr>
            <a:spLocks noGrp="1" noRot="1" noMove="1" noResize="1" noEditPoints="1" noAdjustHandles="1" noChangeArrowheads="1" noChangeShapeType="1"/>
          </p:cNvSpPr>
          <p:nvPr userDrawn="1"/>
        </p:nvSpPr>
        <p:spPr bwMode="white">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err="1"/>
          </a:p>
        </p:txBody>
      </p:sp>
      <p:pic>
        <p:nvPicPr>
          <p:cNvPr id="3" name="Logo">
            <a:extLst>
              <a:ext uri="{FF2B5EF4-FFF2-40B4-BE49-F238E27FC236}">
                <a16:creationId xmlns:a16="http://schemas.microsoft.com/office/drawing/2014/main" id="{5AFFFF81-EC7A-8358-1CDC-D8B18F76C518}"/>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045474" y="6427838"/>
            <a:ext cx="612000" cy="106814"/>
          </a:xfrm>
          <a:prstGeom prst="rect">
            <a:avLst/>
          </a:prstGeom>
        </p:spPr>
      </p:pic>
      <p:sp>
        <p:nvSpPr>
          <p:cNvPr id="26" name="Title 1">
            <a:extLst>
              <a:ext uri="{FF2B5EF4-FFF2-40B4-BE49-F238E27FC236}">
                <a16:creationId xmlns:a16="http://schemas.microsoft.com/office/drawing/2014/main" id="{D607E296-890B-4E70-BC52-F1CA46011702}"/>
              </a:ext>
            </a:extLst>
          </p:cNvPr>
          <p:cNvSpPr>
            <a:spLocks noGrp="1"/>
          </p:cNvSpPr>
          <p:nvPr>
            <p:ph type="title" hasCustomPrompt="1"/>
          </p:nvPr>
        </p:nvSpPr>
        <p:spPr>
          <a:xfrm>
            <a:off x="2318662" y="1647233"/>
            <a:ext cx="9333338" cy="1818419"/>
          </a:xfrm>
        </p:spPr>
        <p:txBody>
          <a:bodyPr/>
          <a:lstStyle>
            <a:lvl1pPr>
              <a:defRPr sz="10000" spc="0" baseline="0">
                <a:solidFill>
                  <a:srgbClr val="F61B33"/>
                </a:solidFill>
              </a:defRPr>
            </a:lvl1pPr>
          </a:lstStyle>
          <a:p>
            <a:r>
              <a:rPr lang="nb-NO"/>
              <a:t>Nøkkel-</a:t>
            </a:r>
          </a:p>
        </p:txBody>
      </p:sp>
      <p:sp>
        <p:nvSpPr>
          <p:cNvPr id="32" name="Subtitle 2">
            <a:extLst>
              <a:ext uri="{FF2B5EF4-FFF2-40B4-BE49-F238E27FC236}">
                <a16:creationId xmlns:a16="http://schemas.microsoft.com/office/drawing/2014/main" id="{C76E3AEE-8E76-4749-AA8A-3CDC662DD99E}"/>
              </a:ext>
            </a:extLst>
          </p:cNvPr>
          <p:cNvSpPr>
            <a:spLocks noGrp="1"/>
          </p:cNvSpPr>
          <p:nvPr>
            <p:ph type="subTitle" idx="13" hasCustomPrompt="1"/>
          </p:nvPr>
        </p:nvSpPr>
        <p:spPr>
          <a:xfrm>
            <a:off x="1488500" y="3297960"/>
            <a:ext cx="10163500" cy="1818421"/>
          </a:xfrm>
        </p:spPr>
        <p:txBody>
          <a:bodyPr/>
          <a:lstStyle>
            <a:lvl1pPr marL="0" indent="0" algn="l">
              <a:lnSpc>
                <a:spcPct val="94000"/>
              </a:lnSpc>
              <a:spcBef>
                <a:spcPct val="0"/>
              </a:spcBef>
              <a:buFont typeface="Veidekke Favorit Offc" panose="020B0504030202060203" pitchFamily="34" charset="0"/>
              <a:buNone/>
              <a:defRPr sz="6000" spc="0" baseline="0">
                <a:solidFill>
                  <a:srgbClr val="F61B33"/>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ord</a:t>
            </a:r>
          </a:p>
        </p:txBody>
      </p:sp>
      <p:sp>
        <p:nvSpPr>
          <p:cNvPr id="5" name="Slide Number Placeholder 4">
            <a:extLst>
              <a:ext uri="{FF2B5EF4-FFF2-40B4-BE49-F238E27FC236}">
                <a16:creationId xmlns:a16="http://schemas.microsoft.com/office/drawing/2014/main" id="{36301184-834B-465F-B6F3-A2A5C6805982}"/>
              </a:ext>
            </a:extLst>
          </p:cNvPr>
          <p:cNvSpPr>
            <a:spLocks noGrp="1"/>
          </p:cNvSpPr>
          <p:nvPr>
            <p:ph type="sldNum" sz="quarter" idx="16"/>
          </p:nvPr>
        </p:nvSpPr>
        <p:spPr/>
        <p:txBody>
          <a:bodyPr/>
          <a:lstStyle>
            <a:lvl1pPr>
              <a:defRPr>
                <a:solidFill>
                  <a:schemeClr val="tx1"/>
                </a:solidFill>
              </a:defRPr>
            </a:lvl1pPr>
          </a:lstStyle>
          <a:p>
            <a:fld id="{24C8C45C-947F-4981-8B3F-4F32E973C901}" type="slidenum">
              <a:rPr lang="nb-NO" smtClean="0"/>
              <a:t>‹#›</a:t>
            </a:fld>
            <a:endParaRPr lang="nb-NO"/>
          </a:p>
        </p:txBody>
      </p:sp>
      <p:sp>
        <p:nvSpPr>
          <p:cNvPr id="14" name="Footer" descr="{&quot;templafy&quot;:{&quot;id&quot;:&quot;59db756d-76f3-4512-b230-bb9b64925aee&quot;}}" title="Footer">
            <a:extLst>
              <a:ext uri="{FF2B5EF4-FFF2-40B4-BE49-F238E27FC236}">
                <a16:creationId xmlns:a16="http://schemas.microsoft.com/office/drawing/2014/main" id="{9251653C-DECE-4868-B89E-68DAC3C990D1}"/>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a:solidFill>
                <a:schemeClr val="tx1"/>
              </a:solidFill>
            </a:endParaRPr>
          </a:p>
        </p:txBody>
      </p:sp>
    </p:spTree>
    <p:extLst>
      <p:ext uri="{BB962C8B-B14F-4D97-AF65-F5344CB8AC3E}">
        <p14:creationId xmlns:p14="http://schemas.microsoft.com/office/powerpoint/2010/main" val="10750464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økkelord (B)">
    <p:spTree>
      <p:nvGrpSpPr>
        <p:cNvPr id="1" name=""/>
        <p:cNvGrpSpPr/>
        <p:nvPr/>
      </p:nvGrpSpPr>
      <p:grpSpPr>
        <a:xfrm>
          <a:off x="0" y="0"/>
          <a:ext cx="0" cy="0"/>
          <a:chOff x="0" y="0"/>
          <a:chExt cx="0" cy="0"/>
        </a:xfrm>
      </p:grpSpPr>
      <p:sp>
        <p:nvSpPr>
          <p:cNvPr id="15" name="GeneralDate" descr="{&quot;templafy&quot;:{&quot;id&quot;:&quot;fea13a60-6533-42b6-9d0f-fadf0a72b10c&quot;}}" hidden="1" title="GeneralDate">
            <a:extLst>
              <a:ext uri="{FF2B5EF4-FFF2-40B4-BE49-F238E27FC236}">
                <a16:creationId xmlns:a16="http://schemas.microsoft.com/office/drawing/2014/main" id="{DA5C4A5B-77D4-4F8B-8980-2A85FCC96463}"/>
              </a:ext>
            </a:extLst>
          </p:cNvPr>
          <p:cNvSpPr/>
          <p:nvPr userDrawn="1"/>
        </p:nvSpPr>
        <p:spPr>
          <a:xfrm flipH="1">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err="1">
              <a:noFill/>
            </a:endParaRPr>
          </a:p>
        </p:txBody>
      </p:sp>
      <p:sp>
        <p:nvSpPr>
          <p:cNvPr id="27" name="Background">
            <a:extLst>
              <a:ext uri="{FF2B5EF4-FFF2-40B4-BE49-F238E27FC236}">
                <a16:creationId xmlns:a16="http://schemas.microsoft.com/office/drawing/2014/main" id="{9ADDA951-ECAC-4D23-8043-4BC050578082}"/>
              </a:ext>
            </a:extLst>
          </p:cNvPr>
          <p:cNvSpPr>
            <a:spLocks noGrp="1" noRot="1" noMove="1" noResize="1" noEditPoints="1" noAdjustHandles="1" noChangeArrowheads="1" noChangeShapeType="1"/>
          </p:cNvSpPr>
          <p:nvPr userDrawn="1"/>
        </p:nvSpPr>
        <p:spPr>
          <a:xfrm>
            <a:off x="0" y="1"/>
            <a:ext cx="121920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err="1"/>
          </a:p>
        </p:txBody>
      </p:sp>
      <p:pic>
        <p:nvPicPr>
          <p:cNvPr id="2" name="Logo">
            <a:extLst>
              <a:ext uri="{FF2B5EF4-FFF2-40B4-BE49-F238E27FC236}">
                <a16:creationId xmlns:a16="http://schemas.microsoft.com/office/drawing/2014/main" id="{AEE9EFDD-4945-4AD5-19E0-F9E6EAD980D0}"/>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045474" y="6427838"/>
            <a:ext cx="612000" cy="106814"/>
          </a:xfrm>
          <a:prstGeom prst="rect">
            <a:avLst/>
          </a:prstGeom>
        </p:spPr>
      </p:pic>
      <p:sp>
        <p:nvSpPr>
          <p:cNvPr id="26" name="Title 1">
            <a:extLst>
              <a:ext uri="{FF2B5EF4-FFF2-40B4-BE49-F238E27FC236}">
                <a16:creationId xmlns:a16="http://schemas.microsoft.com/office/drawing/2014/main" id="{D607E296-890B-4E70-BC52-F1CA46011702}"/>
              </a:ext>
            </a:extLst>
          </p:cNvPr>
          <p:cNvSpPr>
            <a:spLocks noGrp="1"/>
          </p:cNvSpPr>
          <p:nvPr>
            <p:ph type="title" hasCustomPrompt="1"/>
          </p:nvPr>
        </p:nvSpPr>
        <p:spPr>
          <a:xfrm>
            <a:off x="2318662" y="1647233"/>
            <a:ext cx="9333338" cy="1818419"/>
          </a:xfrm>
        </p:spPr>
        <p:txBody>
          <a:bodyPr/>
          <a:lstStyle>
            <a:lvl1pPr>
              <a:defRPr sz="10000" spc="0" baseline="0">
                <a:solidFill>
                  <a:schemeClr val="accent2"/>
                </a:solidFill>
              </a:defRPr>
            </a:lvl1pPr>
          </a:lstStyle>
          <a:p>
            <a:r>
              <a:rPr lang="nb-NO"/>
              <a:t>Nøkkel-</a:t>
            </a:r>
          </a:p>
        </p:txBody>
      </p:sp>
      <p:sp>
        <p:nvSpPr>
          <p:cNvPr id="32" name="Subtitle 2">
            <a:extLst>
              <a:ext uri="{FF2B5EF4-FFF2-40B4-BE49-F238E27FC236}">
                <a16:creationId xmlns:a16="http://schemas.microsoft.com/office/drawing/2014/main" id="{C76E3AEE-8E76-4749-AA8A-3CDC662DD99E}"/>
              </a:ext>
            </a:extLst>
          </p:cNvPr>
          <p:cNvSpPr>
            <a:spLocks noGrp="1"/>
          </p:cNvSpPr>
          <p:nvPr>
            <p:ph type="subTitle" idx="13" hasCustomPrompt="1"/>
          </p:nvPr>
        </p:nvSpPr>
        <p:spPr>
          <a:xfrm>
            <a:off x="1488500" y="3297960"/>
            <a:ext cx="10163500" cy="1818421"/>
          </a:xfrm>
        </p:spPr>
        <p:txBody>
          <a:bodyPr/>
          <a:lstStyle>
            <a:lvl1pPr marL="0" indent="0" algn="l">
              <a:lnSpc>
                <a:spcPct val="94000"/>
              </a:lnSpc>
              <a:spcBef>
                <a:spcPct val="0"/>
              </a:spcBef>
              <a:buFont typeface="Veidekke Favorit Offc" panose="020B0504030202060203" pitchFamily="34" charset="0"/>
              <a:buNone/>
              <a:defRPr sz="6000" spc="0" baseline="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ord</a:t>
            </a:r>
          </a:p>
        </p:txBody>
      </p:sp>
      <p:sp>
        <p:nvSpPr>
          <p:cNvPr id="7" name="Slide Number Placeholder 6">
            <a:extLst>
              <a:ext uri="{FF2B5EF4-FFF2-40B4-BE49-F238E27FC236}">
                <a16:creationId xmlns:a16="http://schemas.microsoft.com/office/drawing/2014/main" id="{2E4C1B2B-DAB7-4E82-8EAB-C7E371FA235E}"/>
              </a:ext>
            </a:extLst>
          </p:cNvPr>
          <p:cNvSpPr>
            <a:spLocks noGrp="1"/>
          </p:cNvSpPr>
          <p:nvPr>
            <p:ph type="sldNum" sz="quarter" idx="16"/>
          </p:nvPr>
        </p:nvSpPr>
        <p:spPr/>
        <p:txBody>
          <a:bodyPr/>
          <a:lstStyle>
            <a:lvl1pPr>
              <a:defRPr>
                <a:solidFill>
                  <a:schemeClr val="accent2"/>
                </a:solidFill>
              </a:defRPr>
            </a:lvl1pPr>
          </a:lstStyle>
          <a:p>
            <a:fld id="{24C8C45C-947F-4981-8B3F-4F32E973C901}" type="slidenum">
              <a:rPr lang="nb-NO" smtClean="0"/>
              <a:t>‹#›</a:t>
            </a:fld>
            <a:endParaRPr lang="nb-NO"/>
          </a:p>
        </p:txBody>
      </p:sp>
      <p:sp>
        <p:nvSpPr>
          <p:cNvPr id="14" name="Footer" descr="{&quot;templafy&quot;:{&quot;id&quot;:&quot;91dfb2ab-b3b8-4c24-b933-03363ee5bfa2&quot;}}" title="Footer">
            <a:extLst>
              <a:ext uri="{FF2B5EF4-FFF2-40B4-BE49-F238E27FC236}">
                <a16:creationId xmlns:a16="http://schemas.microsoft.com/office/drawing/2014/main" id="{FC51217B-46F4-4F3B-9D98-DCB42DC2CF0F}"/>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a:solidFill>
                <a:schemeClr val="accent2"/>
              </a:solidFill>
            </a:endParaRPr>
          </a:p>
        </p:txBody>
      </p:sp>
    </p:spTree>
    <p:extLst>
      <p:ext uri="{BB962C8B-B14F-4D97-AF65-F5344CB8AC3E}">
        <p14:creationId xmlns:p14="http://schemas.microsoft.com/office/powerpoint/2010/main" val="92538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økkeltall (A)">
    <p:bg>
      <p:bgRef idx="1001">
        <a:schemeClr val="bg1"/>
      </p:bgRef>
    </p:bg>
    <p:spTree>
      <p:nvGrpSpPr>
        <p:cNvPr id="1" name=""/>
        <p:cNvGrpSpPr/>
        <p:nvPr/>
      </p:nvGrpSpPr>
      <p:grpSpPr>
        <a:xfrm>
          <a:off x="0" y="0"/>
          <a:ext cx="0" cy="0"/>
          <a:chOff x="0" y="0"/>
          <a:chExt cx="0" cy="0"/>
        </a:xfrm>
      </p:grpSpPr>
      <p:sp>
        <p:nvSpPr>
          <p:cNvPr id="15" name="GeneralDate" descr="{&quot;templafy&quot;:{&quot;id&quot;:&quot;fe4139f8-c7df-4dbd-a9ae-47ec13f35ad0&quot;}}" hidden="1" title="GeneralDate">
            <a:extLst>
              <a:ext uri="{FF2B5EF4-FFF2-40B4-BE49-F238E27FC236}">
                <a16:creationId xmlns:a16="http://schemas.microsoft.com/office/drawing/2014/main" id="{6CF61709-50E4-4A75-A1B9-40F59F14CF5D}"/>
              </a:ext>
            </a:extLst>
          </p:cNvPr>
          <p:cNvSpPr/>
          <p:nvPr userDrawn="1"/>
        </p:nvSpPr>
        <p:spPr>
          <a:xfrm flipH="1">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err="1">
              <a:noFill/>
            </a:endParaRPr>
          </a:p>
        </p:txBody>
      </p:sp>
      <p:sp>
        <p:nvSpPr>
          <p:cNvPr id="27" name="Background">
            <a:extLst>
              <a:ext uri="{FF2B5EF4-FFF2-40B4-BE49-F238E27FC236}">
                <a16:creationId xmlns:a16="http://schemas.microsoft.com/office/drawing/2014/main" id="{9ADDA951-ECAC-4D23-8043-4BC050578082}"/>
              </a:ext>
            </a:extLst>
          </p:cNvPr>
          <p:cNvSpPr>
            <a:spLocks noGrp="1" noRot="1" noMove="1" noResize="1" noEditPoints="1" noAdjustHandles="1" noChangeArrowheads="1" noChangeShapeType="1"/>
          </p:cNvSpPr>
          <p:nvPr userDrawn="1"/>
        </p:nvSpPr>
        <p:spPr bwMode="white">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err="1">
              <a:solidFill>
                <a:schemeClr val="tx1"/>
              </a:solidFill>
            </a:endParaRPr>
          </a:p>
        </p:txBody>
      </p:sp>
      <p:pic>
        <p:nvPicPr>
          <p:cNvPr id="3" name="Logo">
            <a:extLst>
              <a:ext uri="{FF2B5EF4-FFF2-40B4-BE49-F238E27FC236}">
                <a16:creationId xmlns:a16="http://schemas.microsoft.com/office/drawing/2014/main" id="{BBD50156-7490-8495-F9FA-044BB7F5AC06}"/>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045474" y="6427838"/>
            <a:ext cx="612000" cy="106814"/>
          </a:xfrm>
          <a:prstGeom prst="rect">
            <a:avLst/>
          </a:prstGeom>
        </p:spPr>
      </p:pic>
      <p:sp>
        <p:nvSpPr>
          <p:cNvPr id="26" name="Title 1">
            <a:extLst>
              <a:ext uri="{FF2B5EF4-FFF2-40B4-BE49-F238E27FC236}">
                <a16:creationId xmlns:a16="http://schemas.microsoft.com/office/drawing/2014/main" id="{1A17CE85-EEBD-47BB-970A-0E7ED52D112E}"/>
              </a:ext>
            </a:extLst>
          </p:cNvPr>
          <p:cNvSpPr>
            <a:spLocks noGrp="1"/>
          </p:cNvSpPr>
          <p:nvPr>
            <p:ph type="title" hasCustomPrompt="1"/>
          </p:nvPr>
        </p:nvSpPr>
        <p:spPr>
          <a:xfrm>
            <a:off x="2318662" y="1387309"/>
            <a:ext cx="9333338" cy="2448000"/>
          </a:xfrm>
        </p:spPr>
        <p:txBody>
          <a:bodyPr/>
          <a:lstStyle>
            <a:lvl1pPr>
              <a:defRPr sz="16600" spc="0" baseline="0">
                <a:solidFill>
                  <a:srgbClr val="F61B33"/>
                </a:solidFill>
              </a:defRPr>
            </a:lvl1pPr>
          </a:lstStyle>
          <a:p>
            <a:r>
              <a:rPr lang="nb-NO"/>
              <a:t>Tall</a:t>
            </a:r>
          </a:p>
        </p:txBody>
      </p:sp>
      <p:sp>
        <p:nvSpPr>
          <p:cNvPr id="32" name="Subtitle 2">
            <a:extLst>
              <a:ext uri="{FF2B5EF4-FFF2-40B4-BE49-F238E27FC236}">
                <a16:creationId xmlns:a16="http://schemas.microsoft.com/office/drawing/2014/main" id="{2AB77B7D-D1C4-4351-B9B0-617172AF1750}"/>
              </a:ext>
            </a:extLst>
          </p:cNvPr>
          <p:cNvSpPr>
            <a:spLocks noGrp="1"/>
          </p:cNvSpPr>
          <p:nvPr>
            <p:ph type="subTitle" idx="13" hasCustomPrompt="1"/>
          </p:nvPr>
        </p:nvSpPr>
        <p:spPr>
          <a:xfrm>
            <a:off x="1488500" y="3712833"/>
            <a:ext cx="10163500" cy="1818421"/>
          </a:xfrm>
        </p:spPr>
        <p:txBody>
          <a:bodyPr/>
          <a:lstStyle>
            <a:lvl1pPr marL="0" indent="0" algn="l">
              <a:lnSpc>
                <a:spcPct val="94000"/>
              </a:lnSpc>
              <a:spcBef>
                <a:spcPct val="0"/>
              </a:spcBef>
              <a:buFont typeface="Veidekke Favorit Offc" panose="020B0504030202060203" pitchFamily="34" charset="0"/>
              <a:buNone/>
              <a:defRPr sz="9600" spc="0" baseline="0">
                <a:solidFill>
                  <a:srgbClr val="F61B33"/>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Tekst</a:t>
            </a:r>
          </a:p>
        </p:txBody>
      </p:sp>
      <p:sp>
        <p:nvSpPr>
          <p:cNvPr id="5" name="Slide Number Placeholder 4">
            <a:extLst>
              <a:ext uri="{FF2B5EF4-FFF2-40B4-BE49-F238E27FC236}">
                <a16:creationId xmlns:a16="http://schemas.microsoft.com/office/drawing/2014/main" id="{9BB862AA-6B12-4E3D-BAA2-EA6A7F75CCF3}"/>
              </a:ext>
            </a:extLst>
          </p:cNvPr>
          <p:cNvSpPr>
            <a:spLocks noGrp="1"/>
          </p:cNvSpPr>
          <p:nvPr>
            <p:ph type="sldNum" sz="quarter" idx="16"/>
          </p:nvPr>
        </p:nvSpPr>
        <p:spPr/>
        <p:txBody>
          <a:bodyPr/>
          <a:lstStyle>
            <a:lvl1pPr>
              <a:defRPr>
                <a:solidFill>
                  <a:schemeClr val="tx1"/>
                </a:solidFill>
              </a:defRPr>
            </a:lvl1pPr>
          </a:lstStyle>
          <a:p>
            <a:fld id="{24C8C45C-947F-4981-8B3F-4F32E973C901}" type="slidenum">
              <a:rPr lang="nb-NO" smtClean="0"/>
              <a:t>‹#›</a:t>
            </a:fld>
            <a:endParaRPr lang="nb-NO"/>
          </a:p>
        </p:txBody>
      </p:sp>
      <p:sp>
        <p:nvSpPr>
          <p:cNvPr id="14" name="Footer" descr="{&quot;templafy&quot;:{&quot;id&quot;:&quot;2737f3f2-62b5-4090-85e6-e974242b4670&quot;}}" title="Footer">
            <a:extLst>
              <a:ext uri="{FF2B5EF4-FFF2-40B4-BE49-F238E27FC236}">
                <a16:creationId xmlns:a16="http://schemas.microsoft.com/office/drawing/2014/main" id="{94E191DC-B43A-41ED-8821-A72F188FF796}"/>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a:solidFill>
                <a:schemeClr val="tx1"/>
              </a:solidFill>
            </a:endParaRPr>
          </a:p>
        </p:txBody>
      </p:sp>
    </p:spTree>
    <p:extLst>
      <p:ext uri="{BB962C8B-B14F-4D97-AF65-F5344CB8AC3E}">
        <p14:creationId xmlns:p14="http://schemas.microsoft.com/office/powerpoint/2010/main" val="15125649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økkeltall (B)">
    <p:spTree>
      <p:nvGrpSpPr>
        <p:cNvPr id="1" name=""/>
        <p:cNvGrpSpPr/>
        <p:nvPr/>
      </p:nvGrpSpPr>
      <p:grpSpPr>
        <a:xfrm>
          <a:off x="0" y="0"/>
          <a:ext cx="0" cy="0"/>
          <a:chOff x="0" y="0"/>
          <a:chExt cx="0" cy="0"/>
        </a:xfrm>
      </p:grpSpPr>
      <p:sp>
        <p:nvSpPr>
          <p:cNvPr id="15" name="GeneralDate" descr="{&quot;templafy&quot;:{&quot;id&quot;:&quot;a0b74702-c7ae-44e0-89cd-47a57c5cb82b&quot;}}" hidden="1" title="GeneralDate">
            <a:extLst>
              <a:ext uri="{FF2B5EF4-FFF2-40B4-BE49-F238E27FC236}">
                <a16:creationId xmlns:a16="http://schemas.microsoft.com/office/drawing/2014/main" id="{6CF61709-50E4-4A75-A1B9-40F59F14CF5D}"/>
              </a:ext>
            </a:extLst>
          </p:cNvPr>
          <p:cNvSpPr/>
          <p:nvPr userDrawn="1"/>
        </p:nvSpPr>
        <p:spPr>
          <a:xfrm flipH="1">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err="1">
              <a:noFill/>
            </a:endParaRPr>
          </a:p>
        </p:txBody>
      </p:sp>
      <p:sp>
        <p:nvSpPr>
          <p:cNvPr id="27" name="Background">
            <a:extLst>
              <a:ext uri="{FF2B5EF4-FFF2-40B4-BE49-F238E27FC236}">
                <a16:creationId xmlns:a16="http://schemas.microsoft.com/office/drawing/2014/main" id="{9ADDA951-ECAC-4D23-8043-4BC050578082}"/>
              </a:ext>
            </a:extLst>
          </p:cNvPr>
          <p:cNvSpPr>
            <a:spLocks noGrp="1" noRot="1" noMove="1" noResize="1" noEditPoints="1" noAdjustHandles="1" noChangeArrowheads="1" noChangeShapeType="1"/>
          </p:cNvSpPr>
          <p:nvPr userDrawn="1"/>
        </p:nvSpPr>
        <p:spPr bwMode="white">
          <a:xfrm>
            <a:off x="0" y="1"/>
            <a:ext cx="121920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err="1">
              <a:solidFill>
                <a:schemeClr val="tx1"/>
              </a:solidFill>
            </a:endParaRPr>
          </a:p>
        </p:txBody>
      </p:sp>
      <p:pic>
        <p:nvPicPr>
          <p:cNvPr id="2" name="Logo">
            <a:extLst>
              <a:ext uri="{FF2B5EF4-FFF2-40B4-BE49-F238E27FC236}">
                <a16:creationId xmlns:a16="http://schemas.microsoft.com/office/drawing/2014/main" id="{87E28E9C-5D88-64F1-A81B-3BA77C2D240F}"/>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045474" y="6427838"/>
            <a:ext cx="612000" cy="106814"/>
          </a:xfrm>
          <a:prstGeom prst="rect">
            <a:avLst/>
          </a:prstGeom>
        </p:spPr>
      </p:pic>
      <p:sp>
        <p:nvSpPr>
          <p:cNvPr id="26" name="Title 1">
            <a:extLst>
              <a:ext uri="{FF2B5EF4-FFF2-40B4-BE49-F238E27FC236}">
                <a16:creationId xmlns:a16="http://schemas.microsoft.com/office/drawing/2014/main" id="{1A17CE85-EEBD-47BB-970A-0E7ED52D112E}"/>
              </a:ext>
            </a:extLst>
          </p:cNvPr>
          <p:cNvSpPr>
            <a:spLocks noGrp="1" noRot="1" noMove="1" noResize="1" noEditPoints="1" noAdjustHandles="1" noChangeArrowheads="1" noChangeShapeType="1"/>
          </p:cNvSpPr>
          <p:nvPr>
            <p:ph type="title" hasCustomPrompt="1"/>
          </p:nvPr>
        </p:nvSpPr>
        <p:spPr>
          <a:xfrm>
            <a:off x="2318662" y="1387309"/>
            <a:ext cx="9333338" cy="2448000"/>
          </a:xfrm>
        </p:spPr>
        <p:txBody>
          <a:bodyPr/>
          <a:lstStyle>
            <a:lvl1pPr>
              <a:defRPr sz="16600" spc="0" baseline="0">
                <a:solidFill>
                  <a:schemeClr val="accent2"/>
                </a:solidFill>
              </a:defRPr>
            </a:lvl1pPr>
          </a:lstStyle>
          <a:p>
            <a:r>
              <a:rPr lang="nb-NO"/>
              <a:t>Tall</a:t>
            </a:r>
          </a:p>
        </p:txBody>
      </p:sp>
      <p:sp>
        <p:nvSpPr>
          <p:cNvPr id="32" name="Subtitle 2">
            <a:extLst>
              <a:ext uri="{FF2B5EF4-FFF2-40B4-BE49-F238E27FC236}">
                <a16:creationId xmlns:a16="http://schemas.microsoft.com/office/drawing/2014/main" id="{2AB77B7D-D1C4-4351-B9B0-617172AF1750}"/>
              </a:ext>
            </a:extLst>
          </p:cNvPr>
          <p:cNvSpPr>
            <a:spLocks noGrp="1"/>
          </p:cNvSpPr>
          <p:nvPr>
            <p:ph type="subTitle" idx="13" hasCustomPrompt="1"/>
          </p:nvPr>
        </p:nvSpPr>
        <p:spPr>
          <a:xfrm>
            <a:off x="1488500" y="3712833"/>
            <a:ext cx="10163500" cy="1818421"/>
          </a:xfrm>
        </p:spPr>
        <p:txBody>
          <a:bodyPr/>
          <a:lstStyle>
            <a:lvl1pPr marL="0" indent="0" algn="l">
              <a:lnSpc>
                <a:spcPct val="94000"/>
              </a:lnSpc>
              <a:spcBef>
                <a:spcPct val="0"/>
              </a:spcBef>
              <a:buFont typeface="Veidekke Favorit Offc" panose="020B0504030202060203" pitchFamily="34" charset="0"/>
              <a:buNone/>
              <a:defRPr sz="9600" spc="0" baseline="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Tekst</a:t>
            </a:r>
          </a:p>
        </p:txBody>
      </p:sp>
      <p:sp>
        <p:nvSpPr>
          <p:cNvPr id="5" name="Slide Number Placeholder 4">
            <a:extLst>
              <a:ext uri="{FF2B5EF4-FFF2-40B4-BE49-F238E27FC236}">
                <a16:creationId xmlns:a16="http://schemas.microsoft.com/office/drawing/2014/main" id="{9BB862AA-6B12-4E3D-BAA2-EA6A7F75CCF3}"/>
              </a:ext>
            </a:extLst>
          </p:cNvPr>
          <p:cNvSpPr>
            <a:spLocks noGrp="1"/>
          </p:cNvSpPr>
          <p:nvPr>
            <p:ph type="sldNum" sz="quarter" idx="16"/>
          </p:nvPr>
        </p:nvSpPr>
        <p:spPr/>
        <p:txBody>
          <a:bodyPr/>
          <a:lstStyle>
            <a:lvl1pPr>
              <a:defRPr>
                <a:solidFill>
                  <a:schemeClr val="accent2"/>
                </a:solidFill>
              </a:defRPr>
            </a:lvl1pPr>
          </a:lstStyle>
          <a:p>
            <a:fld id="{24C8C45C-947F-4981-8B3F-4F32E973C901}" type="slidenum">
              <a:rPr lang="nb-NO" smtClean="0"/>
              <a:t>‹#›</a:t>
            </a:fld>
            <a:endParaRPr lang="nb-NO"/>
          </a:p>
        </p:txBody>
      </p:sp>
      <p:sp>
        <p:nvSpPr>
          <p:cNvPr id="14" name="Footer" descr="{&quot;templafy&quot;:{&quot;id&quot;:&quot;ab62d7d9-2822-4bc1-ab6b-7e0c8412506f&quot;}}" title="Footer">
            <a:extLst>
              <a:ext uri="{FF2B5EF4-FFF2-40B4-BE49-F238E27FC236}">
                <a16:creationId xmlns:a16="http://schemas.microsoft.com/office/drawing/2014/main" id="{94E191DC-B43A-41ED-8821-A72F188FF796}"/>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a:solidFill>
                <a:schemeClr val="accent2"/>
              </a:solidFill>
            </a:endParaRPr>
          </a:p>
        </p:txBody>
      </p:sp>
    </p:spTree>
    <p:extLst>
      <p:ext uri="{BB962C8B-B14F-4D97-AF65-F5344CB8AC3E}">
        <p14:creationId xmlns:p14="http://schemas.microsoft.com/office/powerpoint/2010/main" val="122592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A">
    <p:bg>
      <p:bgRef idx="1001">
        <a:schemeClr val="bg1"/>
      </p:bgRef>
    </p:bg>
    <p:spTree>
      <p:nvGrpSpPr>
        <p:cNvPr id="1" name=""/>
        <p:cNvGrpSpPr/>
        <p:nvPr/>
      </p:nvGrpSpPr>
      <p:grpSpPr>
        <a:xfrm>
          <a:off x="0" y="0"/>
          <a:ext cx="0" cy="0"/>
          <a:chOff x="0" y="0"/>
          <a:chExt cx="0" cy="0"/>
        </a:xfrm>
      </p:grpSpPr>
      <p:sp>
        <p:nvSpPr>
          <p:cNvPr id="6" name="Footer Placeholder 5" hidden="1">
            <a:extLst>
              <a:ext uri="{FF2B5EF4-FFF2-40B4-BE49-F238E27FC236}">
                <a16:creationId xmlns:a16="http://schemas.microsoft.com/office/drawing/2014/main" id="{B7C17EF3-DFE3-42DA-919A-3B52AFDD0CA3}"/>
              </a:ext>
            </a:extLst>
          </p:cNvPr>
          <p:cNvSpPr>
            <a:spLocks noGrp="1"/>
          </p:cNvSpPr>
          <p:nvPr>
            <p:ph type="ftr" sz="quarter" idx="17"/>
          </p:nvPr>
        </p:nvSpPr>
        <p:spPr>
          <a:xfrm flipH="1">
            <a:off x="0" y="6856915"/>
            <a:ext cx="0" cy="0"/>
          </a:xfrm>
        </p:spPr>
        <p:txBody>
          <a:bodyPr/>
          <a:lstStyle/>
          <a:p>
            <a:endParaRPr lang="nb-NO"/>
          </a:p>
        </p:txBody>
      </p:sp>
      <p:sp>
        <p:nvSpPr>
          <p:cNvPr id="26" name="Date_GeneralDate" hidden="1">
            <a:extLst>
              <a:ext uri="{FF2B5EF4-FFF2-40B4-BE49-F238E27FC236}">
                <a16:creationId xmlns:a16="http://schemas.microsoft.com/office/drawing/2014/main" id="{F1B95CA8-B641-40EB-A587-D85F377F9C17}"/>
              </a:ext>
            </a:extLst>
          </p:cNvPr>
          <p:cNvSpPr txBox="1"/>
          <p:nvPr userDrawn="1"/>
        </p:nvSpPr>
        <p:spPr>
          <a:xfrm flipH="1">
            <a:off x="0" y="6856915"/>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t>2025.08.25</a:t>
            </a:fld>
            <a:endParaRPr lang="nb-NO"/>
          </a:p>
        </p:txBody>
      </p:sp>
      <p:sp>
        <p:nvSpPr>
          <p:cNvPr id="16" name="Background">
            <a:extLst>
              <a:ext uri="{FF2B5EF4-FFF2-40B4-BE49-F238E27FC236}">
                <a16:creationId xmlns:a16="http://schemas.microsoft.com/office/drawing/2014/main" id="{43FCE1A2-9FD7-4202-AC27-91BF74398582}"/>
              </a:ext>
            </a:extLst>
          </p:cNvPr>
          <p:cNvSpPr>
            <a:spLocks noGrp="1" noRot="1" noMove="1" noResize="1" noEditPoints="1" noAdjustHandles="1" noChangeArrowheads="1" noChangeShapeType="1"/>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err="1">
              <a:noFill/>
            </a:endParaRPr>
          </a:p>
        </p:txBody>
      </p:sp>
      <p:sp>
        <p:nvSpPr>
          <p:cNvPr id="3" name="Background">
            <a:extLst>
              <a:ext uri="{FF2B5EF4-FFF2-40B4-BE49-F238E27FC236}">
                <a16:creationId xmlns:a16="http://schemas.microsoft.com/office/drawing/2014/main" id="{ABFAC89F-184B-C3FE-F986-565C7A275C4D}"/>
              </a:ext>
            </a:extLst>
          </p:cNvPr>
          <p:cNvSpPr>
            <a:spLocks noGrp="1" noRot="1" noMove="1" noResize="1" noEditPoints="1" noAdjustHandles="1" noChangeArrowheads="1" noChangeShapeType="1"/>
          </p:cNvSpPr>
          <p:nvPr userDrawn="1"/>
        </p:nvSpPr>
        <p:spPr bwMode="white">
          <a:xfrm>
            <a:off x="6892320" y="0"/>
            <a:ext cx="5300880" cy="6858000"/>
          </a:xfrm>
          <a:custGeom>
            <a:avLst/>
            <a:gdLst>
              <a:gd name="connsiteX0" fmla="*/ 0 w 5300880"/>
              <a:gd name="connsiteY0" fmla="*/ 0 h 6858000"/>
              <a:gd name="connsiteX1" fmla="*/ 5300880 w 5300880"/>
              <a:gd name="connsiteY1" fmla="*/ 0 h 6858000"/>
              <a:gd name="connsiteX2" fmla="*/ 5300880 w 5300880"/>
              <a:gd name="connsiteY2" fmla="*/ 6858000 h 6858000"/>
              <a:gd name="connsiteX3" fmla="*/ 2228299 w 53008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00880" h="6858000">
                <a:moveTo>
                  <a:pt x="0" y="0"/>
                </a:moveTo>
                <a:lnTo>
                  <a:pt x="5300880" y="0"/>
                </a:lnTo>
                <a:lnTo>
                  <a:pt x="5300880" y="6858000"/>
                </a:lnTo>
                <a:lnTo>
                  <a:pt x="2228299" y="6858000"/>
                </a:lnTo>
                <a:close/>
              </a:path>
            </a:pathLst>
          </a:custGeom>
          <a:solidFill>
            <a:srgbClr val="4B1A2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sz="100" noProof="0" err="1">
              <a:noFill/>
            </a:endParaRPr>
          </a:p>
        </p:txBody>
      </p:sp>
      <p:pic>
        <p:nvPicPr>
          <p:cNvPr id="2" name="Logo">
            <a:extLst>
              <a:ext uri="{FF2B5EF4-FFF2-40B4-BE49-F238E27FC236}">
                <a16:creationId xmlns:a16="http://schemas.microsoft.com/office/drawing/2014/main" id="{837676E3-6F62-FD73-2C1B-39F07D2AFD0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045474" y="6427838"/>
            <a:ext cx="612000" cy="106814"/>
          </a:xfrm>
          <a:prstGeom prst="rect">
            <a:avLst/>
          </a:prstGeom>
        </p:spPr>
      </p:pic>
      <p:sp>
        <p:nvSpPr>
          <p:cNvPr id="4" name="Title 3">
            <a:extLst>
              <a:ext uri="{FF2B5EF4-FFF2-40B4-BE49-F238E27FC236}">
                <a16:creationId xmlns:a16="http://schemas.microsoft.com/office/drawing/2014/main" id="{B0BEA9CE-472A-49B1-A381-8238D0D43933}"/>
              </a:ext>
            </a:extLst>
          </p:cNvPr>
          <p:cNvSpPr>
            <a:spLocks noGrp="1"/>
          </p:cNvSpPr>
          <p:nvPr>
            <p:ph type="title" hasCustomPrompt="1"/>
          </p:nvPr>
        </p:nvSpPr>
        <p:spPr>
          <a:xfrm>
            <a:off x="1486800" y="1404287"/>
            <a:ext cx="9216125" cy="1065600"/>
          </a:xfrm>
        </p:spPr>
        <p:txBody>
          <a:bodyPr/>
          <a:lstStyle>
            <a:lvl1pPr>
              <a:lnSpc>
                <a:spcPct val="83000"/>
              </a:lnSpc>
              <a:defRPr sz="5400">
                <a:solidFill>
                  <a:schemeClr val="tx1"/>
                </a:solidFill>
              </a:defRPr>
            </a:lvl1pPr>
          </a:lstStyle>
          <a:p>
            <a:r>
              <a:rPr lang="nb-NO"/>
              <a:t>Agenda</a:t>
            </a:r>
          </a:p>
        </p:txBody>
      </p:sp>
      <p:sp>
        <p:nvSpPr>
          <p:cNvPr id="10" name="Content Placeholder 9">
            <a:extLst>
              <a:ext uri="{FF2B5EF4-FFF2-40B4-BE49-F238E27FC236}">
                <a16:creationId xmlns:a16="http://schemas.microsoft.com/office/drawing/2014/main" id="{42617C79-2DF4-44DC-8C72-135C6495AFB7}"/>
              </a:ext>
            </a:extLst>
          </p:cNvPr>
          <p:cNvSpPr>
            <a:spLocks noGrp="1"/>
          </p:cNvSpPr>
          <p:nvPr>
            <p:ph sz="quarter" idx="14" hasCustomPrompt="1"/>
          </p:nvPr>
        </p:nvSpPr>
        <p:spPr>
          <a:xfrm>
            <a:off x="2436813" y="2469600"/>
            <a:ext cx="8266112" cy="3569250"/>
          </a:xfrm>
        </p:spPr>
        <p:txBody>
          <a:bodyPr/>
          <a:lstStyle>
            <a:lvl1pPr marL="0" indent="0">
              <a:lnSpc>
                <a:spcPct val="90000"/>
              </a:lnSpc>
              <a:spcBef>
                <a:spcPct val="0"/>
              </a:spcBef>
              <a:spcAft>
                <a:spcPts val="1200"/>
              </a:spcAft>
              <a:buFont typeface="Veidekke Favorit Offc" panose="020B0504030202060203" pitchFamily="34" charset="0"/>
              <a:buChar char="​"/>
              <a:defRPr sz="1600">
                <a:solidFill>
                  <a:schemeClr val="tx2"/>
                </a:solidFill>
              </a:defRPr>
            </a:lvl1pPr>
            <a:lvl2pPr marL="216000">
              <a:lnSpc>
                <a:spcPct val="90000"/>
              </a:lnSpc>
              <a:spcBef>
                <a:spcPct val="0"/>
              </a:spcBef>
              <a:spcAft>
                <a:spcPts val="1200"/>
              </a:spcAft>
              <a:buClrTx/>
              <a:defRPr sz="1400">
                <a:solidFill>
                  <a:schemeClr val="tx2"/>
                </a:solidFill>
              </a:defRPr>
            </a:lvl2pPr>
            <a:lvl3pPr marL="432000">
              <a:lnSpc>
                <a:spcPct val="90000"/>
              </a:lnSpc>
              <a:spcBef>
                <a:spcPct val="0"/>
              </a:spcBef>
              <a:spcAft>
                <a:spcPts val="1200"/>
              </a:spcAft>
              <a:buClrTx/>
              <a:defRPr sz="1200">
                <a:solidFill>
                  <a:schemeClr val="tx2"/>
                </a:solidFill>
              </a:defRPr>
            </a:lvl3pPr>
            <a:lvl4pPr marL="648000">
              <a:lnSpc>
                <a:spcPct val="90000"/>
              </a:lnSpc>
              <a:spcBef>
                <a:spcPct val="0"/>
              </a:spcBef>
              <a:spcAft>
                <a:spcPts val="1200"/>
              </a:spcAft>
              <a:buClrTx/>
              <a:defRPr sz="1200">
                <a:solidFill>
                  <a:schemeClr val="tx2"/>
                </a:solidFill>
              </a:defRPr>
            </a:lvl4pPr>
            <a:lvl5pPr marL="864000">
              <a:lnSpc>
                <a:spcPct val="90000"/>
              </a:lnSpc>
              <a:spcBef>
                <a:spcPct val="0"/>
              </a:spcBef>
              <a:spcAft>
                <a:spcPts val="1200"/>
              </a:spcAft>
              <a:buClrTx/>
              <a:defRPr sz="1200">
                <a:solidFill>
                  <a:schemeClr val="tx2"/>
                </a:solidFill>
              </a:defRPr>
            </a:lvl5pPr>
            <a:lvl6pPr marL="864000">
              <a:lnSpc>
                <a:spcPct val="90000"/>
              </a:lnSpc>
              <a:spcAft>
                <a:spcPts val="1200"/>
              </a:spcAft>
              <a:buClrTx/>
              <a:defRPr sz="1200">
                <a:solidFill>
                  <a:schemeClr val="tx2"/>
                </a:solidFill>
              </a:defRPr>
            </a:lvl6pPr>
            <a:lvl7pPr marL="864000">
              <a:lnSpc>
                <a:spcPct val="90000"/>
              </a:lnSpc>
              <a:spcAft>
                <a:spcPts val="1200"/>
              </a:spcAft>
              <a:buClrTx/>
              <a:defRPr sz="1200">
                <a:solidFill>
                  <a:schemeClr val="tx2"/>
                </a:solidFill>
              </a:defRPr>
            </a:lvl7pPr>
            <a:lvl8pPr marL="864000">
              <a:lnSpc>
                <a:spcPct val="90000"/>
              </a:lnSpc>
              <a:spcAft>
                <a:spcPts val="1200"/>
              </a:spcAft>
              <a:buClrTx/>
              <a:defRPr sz="1200">
                <a:solidFill>
                  <a:schemeClr val="tx2"/>
                </a:solidFill>
              </a:defRPr>
            </a:lvl8pPr>
            <a:lvl9pPr marL="864000">
              <a:lnSpc>
                <a:spcPct val="90000"/>
              </a:lnSpc>
              <a:spcAft>
                <a:spcPts val="1200"/>
              </a:spcAft>
              <a:buClrTx/>
              <a:defRPr sz="1200">
                <a:solidFill>
                  <a:schemeClr val="tx2"/>
                </a:solidFill>
              </a:defRPr>
            </a:lvl9pPr>
          </a:lstStyle>
          <a:p>
            <a:pPr lvl="0"/>
            <a:r>
              <a:rPr lang="nb-NO" noProof="0"/>
              <a:t>Klikk for å legge til tekst                                                                                                                          Enter &amp; TAB for å vise neste tekststil                                                                                                   SHIFT+TAB for å vise forrige tekststil</a:t>
            </a:r>
            <a:endParaRPr lang="nb-NO"/>
          </a:p>
        </p:txBody>
      </p:sp>
      <p:sp>
        <p:nvSpPr>
          <p:cNvPr id="11" name="Text Placeholder 10">
            <a:extLst>
              <a:ext uri="{FF2B5EF4-FFF2-40B4-BE49-F238E27FC236}">
                <a16:creationId xmlns:a16="http://schemas.microsoft.com/office/drawing/2014/main" id="{B66DD940-8E10-4341-B574-98F1B94C5D7D}"/>
              </a:ext>
            </a:extLst>
          </p:cNvPr>
          <p:cNvSpPr>
            <a:spLocks noGrp="1"/>
          </p:cNvSpPr>
          <p:nvPr>
            <p:ph type="body" sz="quarter" idx="15" hasCustomPrompt="1"/>
          </p:nvPr>
        </p:nvSpPr>
        <p:spPr>
          <a:xfrm>
            <a:off x="1487489" y="2469600"/>
            <a:ext cx="679449" cy="3569250"/>
          </a:xfrm>
        </p:spPr>
        <p:txBody>
          <a:bodyPr/>
          <a:lstStyle>
            <a:lvl1pPr marL="0" indent="0" algn="l">
              <a:lnSpc>
                <a:spcPct val="90000"/>
              </a:lnSpc>
              <a:spcBef>
                <a:spcPct val="0"/>
              </a:spcBef>
              <a:spcAft>
                <a:spcPts val="1200"/>
              </a:spcAft>
              <a:buNone/>
              <a:defRPr sz="1600" spc="0" baseline="0">
                <a:solidFill>
                  <a:schemeClr val="tx2"/>
                </a:solidFill>
                <a:latin typeface="+mj-lt"/>
              </a:defRPr>
            </a:lvl1pPr>
            <a:lvl2pPr marL="0" indent="0" algn="l">
              <a:lnSpc>
                <a:spcPct val="90000"/>
              </a:lnSpc>
              <a:spcBef>
                <a:spcPct val="0"/>
              </a:spcBef>
              <a:spcAft>
                <a:spcPts val="1200"/>
              </a:spcAft>
              <a:buNone/>
              <a:defRPr sz="1600" spc="0" baseline="0">
                <a:solidFill>
                  <a:schemeClr val="tx2"/>
                </a:solidFill>
              </a:defRPr>
            </a:lvl2pPr>
            <a:lvl3pPr marL="0" indent="0">
              <a:lnSpc>
                <a:spcPct val="90000"/>
              </a:lnSpc>
              <a:spcAft>
                <a:spcPts val="1200"/>
              </a:spcAft>
              <a:buFont typeface="Veidekke Favorit Offc" panose="020B0504030202060203" pitchFamily="34" charset="0"/>
              <a:buChar char="​"/>
              <a:defRPr sz="1600">
                <a:solidFill>
                  <a:schemeClr val="tx2"/>
                </a:solidFill>
              </a:defRPr>
            </a:lvl3pPr>
            <a:lvl4pPr marL="0" indent="0">
              <a:lnSpc>
                <a:spcPct val="90000"/>
              </a:lnSpc>
              <a:spcAft>
                <a:spcPts val="1200"/>
              </a:spcAft>
              <a:buFont typeface="Veidekke Favorit Offc" panose="020B0504030202060203" pitchFamily="34" charset="0"/>
              <a:buChar char="​"/>
              <a:defRPr sz="1600">
                <a:solidFill>
                  <a:schemeClr val="tx2"/>
                </a:solidFill>
              </a:defRPr>
            </a:lvl4pPr>
            <a:lvl5pPr marL="0" indent="0">
              <a:lnSpc>
                <a:spcPct val="90000"/>
              </a:lnSpc>
              <a:spcAft>
                <a:spcPts val="1200"/>
              </a:spcAft>
              <a:buFont typeface="Veidekke Favorit Offc" panose="020B0504030202060203" pitchFamily="34" charset="0"/>
              <a:buChar char="​"/>
              <a:defRPr sz="1600">
                <a:solidFill>
                  <a:schemeClr val="tx2"/>
                </a:solidFill>
              </a:defRPr>
            </a:lvl5pPr>
            <a:lvl6pPr marL="0" indent="0">
              <a:lnSpc>
                <a:spcPct val="90000"/>
              </a:lnSpc>
              <a:spcAft>
                <a:spcPts val="1200"/>
              </a:spcAft>
              <a:buFont typeface="Veidekke Favorit Offc" panose="020B0504030202060203" pitchFamily="34" charset="0"/>
              <a:buChar char="​"/>
              <a:defRPr sz="1600">
                <a:solidFill>
                  <a:schemeClr val="tx2"/>
                </a:solidFill>
              </a:defRPr>
            </a:lvl6pPr>
            <a:lvl7pPr marL="0" indent="0">
              <a:lnSpc>
                <a:spcPct val="90000"/>
              </a:lnSpc>
              <a:spcAft>
                <a:spcPts val="1200"/>
              </a:spcAft>
              <a:buFont typeface="Veidekke Favorit Offc" panose="020B0504030202060203" pitchFamily="34" charset="0"/>
              <a:buChar char="​"/>
              <a:defRPr sz="1600">
                <a:solidFill>
                  <a:schemeClr val="tx2"/>
                </a:solidFill>
              </a:defRPr>
            </a:lvl7pPr>
            <a:lvl8pPr marL="0" indent="0">
              <a:lnSpc>
                <a:spcPct val="90000"/>
              </a:lnSpc>
              <a:spcAft>
                <a:spcPts val="1200"/>
              </a:spcAft>
              <a:buFont typeface="Veidekke Favorit Offc" panose="020B0504030202060203" pitchFamily="34" charset="0"/>
              <a:buChar char="​"/>
              <a:defRPr sz="1600">
                <a:solidFill>
                  <a:schemeClr val="tx2"/>
                </a:solidFill>
              </a:defRPr>
            </a:lvl8pPr>
            <a:lvl9pPr marL="0" indent="0">
              <a:lnSpc>
                <a:spcPct val="90000"/>
              </a:lnSpc>
              <a:spcAft>
                <a:spcPts val="1200"/>
              </a:spcAft>
              <a:buFont typeface="Veidekke Favorit Offc" panose="020B0504030202060203" pitchFamily="34" charset="0"/>
              <a:buChar char="​"/>
              <a:defRPr sz="1600">
                <a:solidFill>
                  <a:schemeClr val="tx2"/>
                </a:solidFill>
              </a:defRPr>
            </a:lvl9pPr>
          </a:lstStyle>
          <a:p>
            <a:pPr lvl="0"/>
            <a:r>
              <a:rPr lang="nb-NO"/>
              <a:t>01.</a:t>
            </a:r>
          </a:p>
        </p:txBody>
      </p:sp>
      <p:sp>
        <p:nvSpPr>
          <p:cNvPr id="8" name="Slide Number Placeholder 7">
            <a:extLst>
              <a:ext uri="{FF2B5EF4-FFF2-40B4-BE49-F238E27FC236}">
                <a16:creationId xmlns:a16="http://schemas.microsoft.com/office/drawing/2014/main" id="{5A541C28-306F-4B1A-94BD-B51E80FD159E}"/>
              </a:ext>
            </a:extLst>
          </p:cNvPr>
          <p:cNvSpPr>
            <a:spLocks noGrp="1"/>
          </p:cNvSpPr>
          <p:nvPr>
            <p:ph type="sldNum" sz="quarter" idx="18"/>
          </p:nvPr>
        </p:nvSpPr>
        <p:spPr/>
        <p:txBody>
          <a:bodyPr/>
          <a:lstStyle/>
          <a:p>
            <a:fld id="{24C8C45C-947F-4981-8B3F-4F32E973C901}" type="slidenum">
              <a:rPr lang="nb-NO" smtClean="0"/>
              <a:t>‹#›</a:t>
            </a:fld>
            <a:endParaRPr lang="nb-NO"/>
          </a:p>
        </p:txBody>
      </p:sp>
      <p:sp>
        <p:nvSpPr>
          <p:cNvPr id="25" name="Footer dynamisk" descr="{&quot;templafy&quot;:{&quot;id&quot;:&quot;6528f6c6-4878-482b-b70f-a00095be967a&quot;}}" title="Footer">
            <a:extLst>
              <a:ext uri="{FF2B5EF4-FFF2-40B4-BE49-F238E27FC236}">
                <a16:creationId xmlns:a16="http://schemas.microsoft.com/office/drawing/2014/main" id="{B616EE8D-9718-4F4E-9102-D1C9842B7EA1}"/>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a:solidFill>
                <a:schemeClr val="tx1"/>
              </a:solidFill>
            </a:endParaRPr>
          </a:p>
        </p:txBody>
      </p:sp>
    </p:spTree>
    <p:extLst>
      <p:ext uri="{BB962C8B-B14F-4D97-AF65-F5344CB8AC3E}">
        <p14:creationId xmlns:p14="http://schemas.microsoft.com/office/powerpoint/2010/main" val="37328359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vslutning (B)">
    <p:bg>
      <p:bgPr>
        <a:solidFill>
          <a:schemeClr val="accent2"/>
        </a:solidFill>
        <a:effectLst/>
      </p:bgPr>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00C65AFA-C291-49BE-B4DE-A89C9D195F10}"/>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err="1"/>
          </a:p>
        </p:txBody>
      </p:sp>
      <p:pic>
        <p:nvPicPr>
          <p:cNvPr id="6" name="Logo">
            <a:extLst>
              <a:ext uri="{FF2B5EF4-FFF2-40B4-BE49-F238E27FC236}">
                <a16:creationId xmlns:a16="http://schemas.microsoft.com/office/drawing/2014/main" id="{6B35BF3C-8866-77CB-0180-B34C0CD804A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5393608" y="3372772"/>
            <a:ext cx="1422472" cy="248269"/>
          </a:xfrm>
          <a:prstGeom prst="rect">
            <a:avLst/>
          </a:prstGeom>
        </p:spPr>
      </p:pic>
    </p:spTree>
    <p:extLst>
      <p:ext uri="{BB962C8B-B14F-4D97-AF65-F5344CB8AC3E}">
        <p14:creationId xmlns:p14="http://schemas.microsoft.com/office/powerpoint/2010/main" val="180678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rukerhåndbok">
    <p:spTree>
      <p:nvGrpSpPr>
        <p:cNvPr id="1" name=""/>
        <p:cNvGrpSpPr/>
        <p:nvPr/>
      </p:nvGrpSpPr>
      <p:grpSpPr>
        <a:xfrm>
          <a:off x="0" y="0"/>
          <a:ext cx="0" cy="0"/>
          <a:chOff x="0" y="0"/>
          <a:chExt cx="0" cy="0"/>
        </a:xfrm>
      </p:grpSpPr>
      <p:sp>
        <p:nvSpPr>
          <p:cNvPr id="43" name="Text Box 2">
            <a:extLst>
              <a:ext uri="{FF2B5EF4-FFF2-40B4-BE49-F238E27FC236}">
                <a16:creationId xmlns:a16="http://schemas.microsoft.com/office/drawing/2014/main" id="{AA8FF1AB-80C2-4920-AC93-402D8FFA2399}"/>
              </a:ext>
            </a:extLst>
          </p:cNvPr>
          <p:cNvSpPr txBox="1">
            <a:spLocks noChangeArrowheads="1"/>
          </p:cNvSpPr>
          <p:nvPr userDrawn="1"/>
        </p:nvSpPr>
        <p:spPr bwMode="auto">
          <a:xfrm>
            <a:off x="539750" y="3618857"/>
            <a:ext cx="2496843"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a:defRPr>
            </a:lvl1pPr>
            <a:lvl2pPr marL="742950" indent="-285750" eaLnBrk="0" hangingPunct="0">
              <a:defRPr>
                <a:solidFill>
                  <a:schemeClr val="tx1"/>
                </a:solidFill>
                <a:latin typeface="Veidekke Favorit Offc"/>
              </a:defRPr>
            </a:lvl2pPr>
            <a:lvl3pPr marL="1143000" indent="-228600" eaLnBrk="0" hangingPunct="0">
              <a:defRPr>
                <a:solidFill>
                  <a:schemeClr val="tx1"/>
                </a:solidFill>
                <a:latin typeface="Veidekke Favorit Offc"/>
              </a:defRPr>
            </a:lvl3pPr>
            <a:lvl4pPr marL="1600200" indent="-228600" eaLnBrk="0" hangingPunct="0">
              <a:defRPr>
                <a:solidFill>
                  <a:schemeClr val="tx1"/>
                </a:solidFill>
                <a:latin typeface="Veidekke Favorit Offc"/>
              </a:defRPr>
            </a:lvl4pPr>
            <a:lvl5pPr marL="2057400" indent="-228600" eaLnBrk="0" hangingPunct="0">
              <a:defRPr>
                <a:solidFill>
                  <a:schemeClr val="tx1"/>
                </a:solidFill>
                <a:latin typeface="Veidekke Favorit Offc"/>
              </a:defRPr>
            </a:lvl5pPr>
            <a:lvl6pPr marL="2514600" indent="-228600" eaLnBrk="0" fontAlgn="base" hangingPunct="0">
              <a:spcBef>
                <a:spcPct val="0"/>
              </a:spcBef>
              <a:spcAft>
                <a:spcPct val="0"/>
              </a:spcAft>
              <a:defRPr>
                <a:solidFill>
                  <a:schemeClr val="tx1"/>
                </a:solidFill>
                <a:latin typeface="Veidekke Favorit Offc"/>
              </a:defRPr>
            </a:lvl6pPr>
            <a:lvl7pPr marL="2971800" indent="-228600" eaLnBrk="0" fontAlgn="base" hangingPunct="0">
              <a:spcBef>
                <a:spcPct val="0"/>
              </a:spcBef>
              <a:spcAft>
                <a:spcPct val="0"/>
              </a:spcAft>
              <a:defRPr>
                <a:solidFill>
                  <a:schemeClr val="tx1"/>
                </a:solidFill>
                <a:latin typeface="Veidekke Favorit Offc"/>
              </a:defRPr>
            </a:lvl7pPr>
            <a:lvl8pPr marL="3429000" indent="-228600" eaLnBrk="0" fontAlgn="base" hangingPunct="0">
              <a:spcBef>
                <a:spcPct val="0"/>
              </a:spcBef>
              <a:spcAft>
                <a:spcPct val="0"/>
              </a:spcAft>
              <a:defRPr>
                <a:solidFill>
                  <a:schemeClr val="tx1"/>
                </a:solidFill>
                <a:latin typeface="Veidekke Favorit Offc"/>
              </a:defRPr>
            </a:lvl8pPr>
            <a:lvl9pPr marL="3886200" indent="-228600" eaLnBrk="0" fontAlgn="base" hangingPunct="0">
              <a:spcBef>
                <a:spcPct val="0"/>
              </a:spcBef>
              <a:spcAft>
                <a:spcPct val="0"/>
              </a:spcAft>
              <a:defRPr>
                <a:solidFill>
                  <a:schemeClr val="tx1"/>
                </a:solidFill>
                <a:latin typeface="Veidekke Favorit Offc"/>
              </a:defRPr>
            </a:lvl9pPr>
          </a:lstStyle>
          <a:p>
            <a:pPr eaLnBrk="1" hangingPunct="1">
              <a:spcBef>
                <a:spcPts val="1200"/>
              </a:spcBef>
              <a:spcAft>
                <a:spcPts val="600"/>
              </a:spcAft>
              <a:defRPr/>
            </a:pPr>
            <a:r>
              <a:rPr lang="nb-NO" sz="900" b="1">
                <a:solidFill>
                  <a:srgbClr val="000000"/>
                </a:solidFill>
                <a:latin typeface="Veidekke Favorit Offc" panose="020B0504030202060203" pitchFamily="34" charset="0"/>
                <a:ea typeface="Veidekke Favorit Offc" panose="020B0504030202060203" pitchFamily="34" charset="0"/>
              </a:rPr>
              <a:t>Change Slide Layout</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marL="0" indent="0">
              <a:spcAft>
                <a:spcPts val="600"/>
              </a:spcAft>
              <a:buFont typeface="+mj-lt"/>
              <a:buNone/>
            </a:pPr>
            <a:r>
              <a:rPr lang="nb-NO" sz="900" b="1">
                <a:solidFill>
                  <a:srgbClr val="000000"/>
                </a:solidFill>
                <a:latin typeface="Veidekke Favorit Offc" panose="020B0504030202060203" pitchFamily="34" charset="0"/>
                <a:ea typeface="Veidekke Favorit Offc" panose="020B0504030202060203" pitchFamily="34" charset="0"/>
              </a:rPr>
              <a:t>1</a:t>
            </a:r>
            <a:r>
              <a:rPr lang="nb-NO" sz="900" b="1" noProof="0">
                <a:solidFill>
                  <a:srgbClr val="000000"/>
                </a:solidFill>
                <a:latin typeface="Veidekke Favorit Offc" panose="020B0504030202060203" pitchFamily="34" charset="0"/>
                <a:ea typeface="Veidekke Favorit Offc" panose="020B0504030202060203" pitchFamily="34" charset="0"/>
              </a:rPr>
              <a:t>. </a:t>
            </a:r>
            <a:r>
              <a:rPr lang="nb-NO" sz="900" noProof="0">
                <a:solidFill>
                  <a:srgbClr val="000000"/>
                </a:solidFill>
                <a:latin typeface="Veidekke Favorit Offc" panose="020B0504030202060203" pitchFamily="34" charset="0"/>
                <a:ea typeface="Veidekke Favorit Offc" panose="020B0504030202060203" pitchFamily="34" charset="0"/>
              </a:rPr>
              <a:t>Click on the arrow next to </a:t>
            </a:r>
            <a:r>
              <a:rPr lang="nb-NO" sz="900" b="1" noProof="0">
                <a:solidFill>
                  <a:srgbClr val="000000"/>
                </a:solidFill>
                <a:latin typeface="Veidekke Favorit Offc" panose="020B0504030202060203" pitchFamily="34" charset="0"/>
                <a:ea typeface="Veidekke Favorit Offc" panose="020B0504030202060203" pitchFamily="34" charset="0"/>
              </a:rPr>
              <a:t>Layout </a:t>
            </a:r>
            <a:r>
              <a:rPr lang="nb-NO" sz="900" noProof="0">
                <a:solidFill>
                  <a:srgbClr val="000000"/>
                </a:solidFill>
                <a:latin typeface="Veidekke Favorit Offc" panose="020B0504030202060203" pitchFamily="34" charset="0"/>
                <a:ea typeface="Veidekke Favorit Offc" panose="020B0504030202060203" pitchFamily="34" charset="0"/>
              </a:rPr>
              <a:t>to view </a:t>
            </a:r>
            <a:br>
              <a:rPr lang="nb-NO" sz="900" noProof="0">
                <a:solidFill>
                  <a:srgbClr val="000000"/>
                </a:solidFill>
                <a:latin typeface="Veidekke Favorit Offc" panose="020B0504030202060203" pitchFamily="34" charset="0"/>
                <a:ea typeface="Veidekke Favorit Offc" panose="020B0504030202060203" pitchFamily="34" charset="0"/>
              </a:rPr>
            </a:br>
            <a:r>
              <a:rPr lang="nb-NO" sz="900" noProof="0">
                <a:solidFill>
                  <a:srgbClr val="000000"/>
                </a:solidFill>
                <a:latin typeface="Veidekke Favorit Offc" panose="020B0504030202060203" pitchFamily="34" charset="0"/>
                <a:ea typeface="Veidekke Favorit Offc" panose="020B0504030202060203" pitchFamily="34" charset="0"/>
              </a:rPr>
              <a:t>a dropdown menu of possible slide layouts</a:t>
            </a:r>
            <a:endParaRPr lang="nb-NO" sz="900" noProof="0">
              <a:latin typeface="Veidekke Favorit Offc" panose="020B0504030202060203" pitchFamily="34" charset="0"/>
              <a:ea typeface="Veidekke Favorit Offc" panose="020B0504030202060203" pitchFamily="34" charset="0"/>
            </a:endParaRPr>
          </a:p>
          <a:p>
            <a:pPr marL="0" indent="0">
              <a:spcAft>
                <a:spcPct val="0"/>
              </a:spcAft>
              <a:buFont typeface="+mj-lt"/>
              <a:buNone/>
            </a:pPr>
            <a:r>
              <a:rPr lang="nb-NO" sz="900" b="1" noProof="0">
                <a:solidFill>
                  <a:srgbClr val="000000"/>
                </a:solidFill>
                <a:latin typeface="Veidekke Favorit Offc" panose="020B0504030202060203" pitchFamily="34" charset="0"/>
                <a:ea typeface="Veidekke Favorit Offc" panose="020B0504030202060203" pitchFamily="34" charset="0"/>
              </a:rPr>
              <a:t>2. </a:t>
            </a:r>
            <a:r>
              <a:rPr lang="nb-NO" sz="900" noProof="0">
                <a:solidFill>
                  <a:srgbClr val="000000"/>
                </a:solidFill>
                <a:latin typeface="Veidekke Favorit Offc" panose="020B0504030202060203" pitchFamily="34" charset="0"/>
                <a:ea typeface="Veidekke Favorit Offc" panose="020B0504030202060203" pitchFamily="34" charset="0"/>
              </a:rPr>
              <a:t>Click on the layout you prefer and it will be </a:t>
            </a:r>
            <a:br>
              <a:rPr lang="nb-NO" sz="900" noProof="0">
                <a:solidFill>
                  <a:srgbClr val="000000"/>
                </a:solidFill>
                <a:latin typeface="Veidekke Favorit Offc" panose="020B0504030202060203" pitchFamily="34" charset="0"/>
                <a:ea typeface="Veidekke Favorit Offc" panose="020B0504030202060203" pitchFamily="34" charset="0"/>
              </a:rPr>
            </a:br>
            <a:r>
              <a:rPr lang="nb-NO" sz="900" noProof="0">
                <a:solidFill>
                  <a:srgbClr val="000000"/>
                </a:solidFill>
                <a:latin typeface="Veidekke Favorit Offc" panose="020B0504030202060203" pitchFamily="34" charset="0"/>
                <a:ea typeface="Veidekke Favorit Offc" panose="020B0504030202060203" pitchFamily="34" charset="0"/>
              </a:rPr>
              <a:t>applied to the new slide</a:t>
            </a:r>
            <a:endParaRPr lang="nb-NO"/>
          </a:p>
          <a:p>
            <a:pPr fontAlgn="auto">
              <a:spcBef>
                <a:spcPts val="1200"/>
              </a:spcBef>
              <a:spcAft>
                <a:spcPts val="600"/>
              </a:spcAft>
              <a:buFont typeface="+mj-lt"/>
              <a:buNone/>
              <a:defRPr/>
            </a:pPr>
            <a:r>
              <a:rPr lang="nb-NO" sz="900" b="1" noProof="1">
                <a:solidFill>
                  <a:schemeClr val="tx1"/>
                </a:solidFill>
                <a:latin typeface="Veidekke Favorit Offc" panose="020B0504030202060203" pitchFamily="34" charset="0"/>
                <a:cs typeface="Veidekke Favorit Offc" panose="020B0504030202060203" pitchFamily="34" charset="0"/>
              </a:rPr>
              <a:t>Reset slide</a:t>
            </a:r>
            <a:endParaRPr lang="nb-NO"/>
          </a:p>
          <a:p>
            <a:pPr marL="0" marR="0" indent="0" algn="l" defTabSz="914400" rtl="0" eaLnBrk="1" fontAlgn="auto" latinLnBrk="0" hangingPunct="1">
              <a:lnSpc>
                <a:spcPct val="100000"/>
              </a:lnSpc>
              <a:spcBef>
                <a:spcPct val="0"/>
              </a:spcBef>
              <a:spcAft>
                <a:spcPts val="600"/>
              </a:spcAft>
              <a:buClrTx/>
              <a:buSzTx/>
              <a:buFont typeface="+mj-lt"/>
              <a:buNone/>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a:t>
            </a:r>
            <a:r>
              <a:rPr lang="nb-NO" altLang="da-DK" sz="900" noProof="1">
                <a:solidFill>
                  <a:schemeClr val="tx1"/>
                </a:solidFill>
                <a:latin typeface="Veidekke Favorit Offc" panose="020B0504030202060203" pitchFamily="34" charset="0"/>
                <a:cs typeface="Veidekke Favorit Offc" panose="020B0504030202060203" pitchFamily="34" charset="0"/>
              </a:rPr>
              <a:t> Click the </a:t>
            </a:r>
            <a:r>
              <a:rPr lang="nb-NO" altLang="da-DK" sz="900" b="1" noProof="1">
                <a:solidFill>
                  <a:schemeClr val="tx1"/>
                </a:solidFill>
                <a:latin typeface="Veidekke Favorit Offc" panose="020B0504030202060203" pitchFamily="34" charset="0"/>
                <a:cs typeface="Veidekke Favorit Offc" panose="020B0504030202060203" pitchFamily="34" charset="0"/>
              </a:rPr>
              <a:t>Home </a:t>
            </a:r>
            <a:r>
              <a:rPr lang="nb-NO" altLang="da-DK" sz="900" b="0" noProof="1">
                <a:solidFill>
                  <a:schemeClr val="tx1"/>
                </a:solidFill>
                <a:latin typeface="Veidekke Favorit Offc" panose="020B0504030202060203" pitchFamily="34" charset="0"/>
                <a:cs typeface="Veidekke Favorit Offc" panose="020B0504030202060203" pitchFamily="34" charset="0"/>
              </a:rPr>
              <a:t>tab</a:t>
            </a:r>
            <a:endParaRPr lang="nb-NO" altLang="da-DK" sz="900" b="0" strike="sngStrike" noProof="1">
              <a:solidFill>
                <a:schemeClr val="tx1"/>
              </a:solidFill>
              <a:latin typeface="Veidekke Favorit Offc" panose="020B0504030202060203" pitchFamily="34" charset="0"/>
              <a:cs typeface="Veidekke Favorit Offc" panose="020B0504030202060203" pitchFamily="34" charset="0"/>
            </a:endParaRPr>
          </a:p>
          <a:p>
            <a:pPr marL="0" marR="0" indent="0" algn="l" defTabSz="914400" rtl="0" eaLnBrk="1" fontAlgn="auto" latinLnBrk="0" hangingPunct="1">
              <a:lnSpc>
                <a:spcPct val="100000"/>
              </a:lnSpc>
              <a:spcBef>
                <a:spcPct val="0"/>
              </a:spcBef>
              <a:spcAft>
                <a:spcPts val="600"/>
              </a:spcAft>
              <a:buClrTx/>
              <a:buSzTx/>
              <a:buFont typeface="+mj-lt"/>
              <a:buNone/>
              <a:defRPr/>
            </a:pPr>
            <a:r>
              <a:rPr lang="nb-NO" altLang="da-DK" sz="900" b="1" noProof="1">
                <a:solidFill>
                  <a:schemeClr val="tx1"/>
                </a:solidFill>
                <a:latin typeface="Veidekke Favorit Offc" panose="020B0504030202060203" pitchFamily="34" charset="0"/>
                <a:cs typeface="Veidekke Favorit Offc" panose="020B0504030202060203" pitchFamily="34" charset="0"/>
              </a:rPr>
              <a:t>2.</a:t>
            </a:r>
            <a:r>
              <a:rPr lang="nb-NO" altLang="da-DK" sz="900" noProof="1">
                <a:solidFill>
                  <a:schemeClr val="tx1"/>
                </a:solidFill>
                <a:latin typeface="Veidekke Favorit Offc" panose="020B0504030202060203" pitchFamily="34" charset="0"/>
                <a:cs typeface="Veidekke Favorit Offc" panose="020B0504030202060203" pitchFamily="34" charset="0"/>
              </a:rPr>
              <a:t> Click the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Reset </a:t>
            </a:r>
            <a:r>
              <a:rPr lang="nb-NO" altLang="da-DK" sz="900" noProof="1">
                <a:solidFill>
                  <a:schemeClr val="tx1"/>
                </a:solidFill>
                <a:latin typeface="Veidekke Favorit Offc" panose="020B0504030202060203" pitchFamily="34" charset="0"/>
                <a:cs typeface="Veidekke Favorit Offc" panose="020B0504030202060203" pitchFamily="34" charset="0"/>
              </a:rPr>
              <a:t>menu to reset position, size</a:t>
            </a:r>
            <a:r>
              <a:rPr lang="nb-NO" altLang="da-DK" sz="900" baseline="0" noProof="1">
                <a:solidFill>
                  <a:schemeClr val="tx1"/>
                </a:solidFill>
                <a:latin typeface="Veidekke Favorit Offc" panose="020B0504030202060203" pitchFamily="34" charset="0"/>
                <a:cs typeface="Veidekke Favorit Offc" panose="020B0504030202060203" pitchFamily="34" charset="0"/>
              </a:rPr>
              <a:t> and formatting of the slide placeholdersto their default settings</a:t>
            </a:r>
            <a:endParaRPr lang="nb-NO" sz="900" noProof="1">
              <a:solidFill>
                <a:schemeClr val="tx1"/>
              </a:solidFill>
              <a:latin typeface="Veidekke Favorit Offc" panose="020B0504030202060203" pitchFamily="34" charset="0"/>
              <a:cs typeface="Veidekke Favorit Offc" panose="020B0504030202060203" pitchFamily="34" charset="0"/>
            </a:endParaRPr>
          </a:p>
        </p:txBody>
      </p:sp>
      <p:sp>
        <p:nvSpPr>
          <p:cNvPr id="21" name="Text Box 3"/>
          <p:cNvSpPr txBox="1">
            <a:spLocks noChangeArrowheads="1"/>
          </p:cNvSpPr>
          <p:nvPr userDrawn="1"/>
        </p:nvSpPr>
        <p:spPr bwMode="auto">
          <a:xfrm>
            <a:off x="4662000" y="1310533"/>
            <a:ext cx="2711598" cy="325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a:defRPr>
            </a:lvl1pPr>
            <a:lvl2pPr marL="742950" indent="-285750" eaLnBrk="0" hangingPunct="0">
              <a:defRPr>
                <a:solidFill>
                  <a:schemeClr val="tx1"/>
                </a:solidFill>
                <a:latin typeface="Veidekke Favorit Offc"/>
              </a:defRPr>
            </a:lvl2pPr>
            <a:lvl3pPr marL="1143000" indent="-228600" eaLnBrk="0" hangingPunct="0">
              <a:defRPr>
                <a:solidFill>
                  <a:schemeClr val="tx1"/>
                </a:solidFill>
                <a:latin typeface="Veidekke Favorit Offc"/>
              </a:defRPr>
            </a:lvl3pPr>
            <a:lvl4pPr marL="1600200" indent="-228600" eaLnBrk="0" hangingPunct="0">
              <a:defRPr>
                <a:solidFill>
                  <a:schemeClr val="tx1"/>
                </a:solidFill>
                <a:latin typeface="Veidekke Favorit Offc"/>
              </a:defRPr>
            </a:lvl4pPr>
            <a:lvl5pPr marL="2057400" indent="-228600" eaLnBrk="0" hangingPunct="0">
              <a:defRPr>
                <a:solidFill>
                  <a:schemeClr val="tx1"/>
                </a:solidFill>
                <a:latin typeface="Veidekke Favorit Offc"/>
              </a:defRPr>
            </a:lvl5pPr>
            <a:lvl6pPr marL="2514600" indent="-228600" eaLnBrk="0" fontAlgn="base" hangingPunct="0">
              <a:spcBef>
                <a:spcPct val="0"/>
              </a:spcBef>
              <a:spcAft>
                <a:spcPct val="0"/>
              </a:spcAft>
              <a:defRPr>
                <a:solidFill>
                  <a:schemeClr val="tx1"/>
                </a:solidFill>
                <a:latin typeface="Veidekke Favorit Offc"/>
              </a:defRPr>
            </a:lvl6pPr>
            <a:lvl7pPr marL="2971800" indent="-228600" eaLnBrk="0" fontAlgn="base" hangingPunct="0">
              <a:spcBef>
                <a:spcPct val="0"/>
              </a:spcBef>
              <a:spcAft>
                <a:spcPct val="0"/>
              </a:spcAft>
              <a:defRPr>
                <a:solidFill>
                  <a:schemeClr val="tx1"/>
                </a:solidFill>
                <a:latin typeface="Veidekke Favorit Offc"/>
              </a:defRPr>
            </a:lvl7pPr>
            <a:lvl8pPr marL="3429000" indent="-228600" eaLnBrk="0" fontAlgn="base" hangingPunct="0">
              <a:spcBef>
                <a:spcPct val="0"/>
              </a:spcBef>
              <a:spcAft>
                <a:spcPct val="0"/>
              </a:spcAft>
              <a:defRPr>
                <a:solidFill>
                  <a:schemeClr val="tx1"/>
                </a:solidFill>
                <a:latin typeface="Veidekke Favorit Offc"/>
              </a:defRPr>
            </a:lvl8pPr>
            <a:lvl9pPr marL="3886200" indent="-228600" eaLnBrk="0" fontAlgn="base" hangingPunct="0">
              <a:spcBef>
                <a:spcPct val="0"/>
              </a:spcBef>
              <a:spcAft>
                <a:spcPct val="0"/>
              </a:spcAft>
              <a:defRPr>
                <a:solidFill>
                  <a:schemeClr val="tx1"/>
                </a:solidFill>
                <a:latin typeface="Veidekke Favorit Offc"/>
              </a:defRPr>
            </a:lvl9pPr>
          </a:lstStyle>
          <a:p>
            <a:pPr eaLnBrk="1" hangingPunct="1">
              <a:spcBef>
                <a:spcPts val="1200"/>
              </a:spcBef>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A. Insert corporate picture</a:t>
            </a:r>
            <a:endParaRPr lang="nb-NO" altLang="da-DK" sz="900" b="0" noProof="1">
              <a:solidFill>
                <a:schemeClr val="tx1"/>
              </a:solidFill>
              <a:latin typeface="Veidekke Favorit Offc" panose="020B0504030202060203" pitchFamily="34" charset="0"/>
              <a:cs typeface="Veidekke Favorit Offc" panose="020B0504030202060203" pitchFamily="34" charset="0"/>
            </a:endParaRPr>
          </a:p>
          <a:p>
            <a:pPr marL="0" marR="0" lvl="0" indent="0" algn="l" defTabSz="914400" rtl="0" eaLnBrk="1" fontAlgn="auto" latinLnBrk="0" hangingPunct="1">
              <a:lnSpc>
                <a:spcPct val="100000"/>
              </a:lnSpc>
              <a:spcBef>
                <a:spcPct val="0"/>
              </a:spcBef>
              <a:spcAft>
                <a:spcPts val="600"/>
              </a:spcAft>
              <a:buClrTx/>
              <a:buSzTx/>
              <a:buFontTx/>
              <a:buNone/>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a:t>
            </a:r>
            <a:r>
              <a:rPr lang="nb-NO" altLang="da-DK" sz="900" b="0" noProof="1">
                <a:solidFill>
                  <a:schemeClr val="tx1"/>
                </a:solidFill>
                <a:latin typeface="Veidekke Favorit Offc" panose="020B0504030202060203" pitchFamily="34" charset="0"/>
                <a:cs typeface="Veidekke Favorit Offc" panose="020B0504030202060203" pitchFamily="34" charset="0"/>
              </a:rPr>
              <a:t> Click the blue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Templafy</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-button</a:t>
            </a:r>
            <a:endParaRPr lang="nb-NO"/>
          </a:p>
          <a:p>
            <a:pPr marL="0" marR="0" lvl="0" indent="0" algn="l" defTabSz="914400" rtl="0" eaLnBrk="1" fontAlgn="auto" latinLnBrk="0" hangingPunct="1">
              <a:lnSpc>
                <a:spcPct val="100000"/>
              </a:lnSpc>
              <a:spcBef>
                <a:spcPct val="0"/>
              </a:spcBef>
              <a:spcAft>
                <a:spcPts val="600"/>
              </a:spcAft>
              <a:buClrTx/>
              <a:buSzTx/>
              <a:buFontTx/>
              <a:buNone/>
              <a:defRPr/>
            </a:pPr>
            <a:r>
              <a:rPr lang="nb-NO" altLang="da-DK" sz="900" b="1" baseline="0" noProof="1">
                <a:solidFill>
                  <a:schemeClr val="tx1"/>
                </a:solidFill>
                <a:latin typeface="Veidekke Favorit Offc" panose="020B0504030202060203" pitchFamily="34" charset="0"/>
                <a:cs typeface="Veidekke Favorit Offc" panose="020B0504030202060203" pitchFamily="34" charset="0"/>
              </a:rPr>
              <a:t>2.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In the dropdown, click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Images</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or click </a:t>
            </a:r>
            <a:br>
              <a:rPr lang="nb-NO" altLang="da-DK" sz="900" b="0" baseline="0" noProof="1">
                <a:solidFill>
                  <a:schemeClr val="tx1"/>
                </a:solidFill>
                <a:latin typeface="Veidekke Favorit Offc" panose="020B0504030202060203" pitchFamily="34" charset="0"/>
                <a:cs typeface="Veidekke Favorit Offc" panose="020B0504030202060203" pitchFamily="34" charset="0"/>
              </a:rPr>
            </a:br>
            <a:r>
              <a:rPr lang="nb-NO" altLang="da-DK" sz="900" b="1" baseline="0" noProof="1">
                <a:solidFill>
                  <a:schemeClr val="tx1"/>
                </a:solidFill>
                <a:latin typeface="Veidekke Favorit Offc" panose="020B0504030202060203" pitchFamily="34" charset="0"/>
                <a:cs typeface="Veidekke Favorit Offc" panose="020B0504030202060203" pitchFamily="34" charset="0"/>
              </a:rPr>
              <a:t>Images</a:t>
            </a:r>
            <a:r>
              <a:rPr lang="nb-NO" altLang="da-DK" sz="900" b="0" i="0" baseline="0" noProof="1">
                <a:solidFill>
                  <a:schemeClr val="tx1"/>
                </a:solidFill>
                <a:latin typeface="Veidekke Favorit Offc" panose="020B0504030202060203" pitchFamily="34" charset="0"/>
                <a:cs typeface="Veidekke Favorit Offc" panose="020B0504030202060203" pitchFamily="34" charset="0"/>
              </a:rPr>
              <a:t>-button</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in the right Templafy pane</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eaLnBrk="1" hangingPunct="1">
              <a:spcBef>
                <a:spcPts val="1200"/>
              </a:spcBef>
              <a:spcAft>
                <a:spcPts val="600"/>
              </a:spcAft>
              <a:defRPr/>
            </a:pPr>
            <a:r>
              <a:rPr lang="nb-NO" altLang="da-DK" sz="900" b="1" baseline="0" noProof="1">
                <a:solidFill>
                  <a:schemeClr val="tx1"/>
                </a:solidFill>
                <a:latin typeface="Veidekke Favorit Offc" panose="020B0504030202060203" pitchFamily="34" charset="0"/>
                <a:cs typeface="Veidekke Favorit Offc" panose="020B0504030202060203" pitchFamily="34" charset="0"/>
              </a:rPr>
              <a:t>B. Browse for other pictures</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b="0" noProof="1">
                <a:solidFill>
                  <a:schemeClr val="tx1"/>
                </a:solidFill>
                <a:latin typeface="Veidekke Favorit Offc" panose="020B0504030202060203" pitchFamily="34" charset="0"/>
                <a:cs typeface="Veidekke Favorit Offc" panose="020B0504030202060203" pitchFamily="34" charset="0"/>
              </a:rPr>
              <a:t>Click</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on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Image Tools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under company tab </a:t>
            </a:r>
            <a:endParaRPr lang="nb-NO"/>
          </a:p>
          <a:p>
            <a:pPr eaLnBrk="1" hangingPunct="1">
              <a:spcAft>
                <a:spcPts val="600"/>
              </a:spcAft>
              <a:defRPr/>
            </a:pPr>
            <a:r>
              <a:rPr lang="nb-NO" altLang="da-DK" sz="900" b="1" baseline="0" noProof="1">
                <a:solidFill>
                  <a:schemeClr val="tx1"/>
                </a:solidFill>
                <a:latin typeface="Veidekke Favorit Offc" panose="020B0504030202060203" pitchFamily="34" charset="0"/>
                <a:cs typeface="Veidekke Favorit Offc" panose="020B0504030202060203" pitchFamily="34" charset="0"/>
              </a:rPr>
              <a:t>2.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Click on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Insert</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to browse for a picture</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eaLnBrk="1" hangingPunct="1">
              <a:spcBef>
                <a:spcPts val="1200"/>
              </a:spcBef>
              <a:spcAft>
                <a:spcPts val="600"/>
              </a:spcAft>
              <a:defRPr/>
            </a:pPr>
            <a:r>
              <a:rPr lang="nb-NO" sz="900" b="1">
                <a:solidFill>
                  <a:srgbClr val="000000"/>
                </a:solidFill>
                <a:latin typeface="Veidekke Favorit Offc" panose="020B0504030202060203" pitchFamily="34" charset="0"/>
                <a:ea typeface="Veidekke Favorit Offc" panose="020B0504030202060203" pitchFamily="34" charset="0"/>
              </a:rPr>
              <a:t>C. </a:t>
            </a:r>
            <a:r>
              <a:rPr lang="nb-NO" sz="900" b="1" noProof="0">
                <a:solidFill>
                  <a:srgbClr val="000000"/>
                </a:solidFill>
                <a:latin typeface="Veidekke Favorit Offc" panose="020B0504030202060203" pitchFamily="34" charset="0"/>
                <a:ea typeface="Veidekke Favorit Offc" panose="020B0504030202060203" pitchFamily="34" charset="0"/>
              </a:rPr>
              <a:t>Insert copied picture</a:t>
            </a:r>
            <a:endParaRPr lang="nb-NO" altLang="da-DK" sz="900" noProof="0">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b="0" noProof="1">
                <a:solidFill>
                  <a:schemeClr val="tx1"/>
                </a:solidFill>
                <a:latin typeface="Veidekke Favorit Offc" panose="020B0504030202060203" pitchFamily="34" charset="0"/>
                <a:cs typeface="Veidekke Favorit Offc" panose="020B0504030202060203" pitchFamily="34" charset="0"/>
              </a:rPr>
              <a:t>Click</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on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Image Tools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under company tab </a:t>
            </a:r>
            <a:endParaRPr lang="nb-NO"/>
          </a:p>
          <a:p>
            <a:pPr eaLnBrk="1" hangingPunct="1">
              <a:spcAft>
                <a:spcPts val="600"/>
              </a:spcAft>
              <a:defRPr/>
            </a:pPr>
            <a:r>
              <a:rPr lang="nb-NO" altLang="da-DK" sz="900" b="1" baseline="0" noProof="1">
                <a:solidFill>
                  <a:schemeClr val="tx1"/>
                </a:solidFill>
                <a:latin typeface="Veidekke Favorit Offc" panose="020B0504030202060203" pitchFamily="34" charset="0"/>
                <a:cs typeface="Veidekke Favorit Offc" panose="020B0504030202060203" pitchFamily="34" charset="0"/>
              </a:rPr>
              <a:t>2.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Click on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paste</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to browse for a picture</a:t>
            </a:r>
            <a:endParaRPr lang="nb-NO"/>
          </a:p>
          <a:p>
            <a:pPr eaLnBrk="1" hangingPunct="1">
              <a:spcAft>
                <a:spcPts val="600"/>
              </a:spcAft>
              <a:defRPr/>
            </a:pPr>
            <a:endParaRPr lang="nb-NO" altLang="da-DK" sz="900" b="0" baseline="0" noProof="1">
              <a:solidFill>
                <a:schemeClr val="tx1"/>
              </a:solidFill>
              <a:latin typeface="Veidekke Favorit Offc" panose="020B0504030202060203" pitchFamily="34" charset="0"/>
              <a:cs typeface="Veidekke Favorit Offc" panose="020B0504030202060203" pitchFamily="34" charset="0"/>
            </a:endParaRPr>
          </a:p>
          <a:p>
            <a:pPr marL="0" marR="0" lvl="0" indent="0" algn="l" defTabSz="914400" rtl="0" eaLnBrk="1" fontAlgn="auto" latinLnBrk="0" hangingPunct="1">
              <a:lnSpc>
                <a:spcPct val="100000"/>
              </a:lnSpc>
              <a:spcBef>
                <a:spcPct val="0"/>
              </a:spcBef>
              <a:spcAft>
                <a:spcPts val="600"/>
              </a:spcAft>
              <a:buClrTx/>
              <a:buSzTx/>
              <a:buFontTx/>
              <a:buNone/>
              <a:defRPr/>
            </a:pPr>
            <a:r>
              <a:rPr lang="nb-NO" sz="900" b="1" kern="1200">
                <a:solidFill>
                  <a:schemeClr val="tx1"/>
                </a:solidFill>
                <a:latin typeface="Veidekke Favorit Offc" panose="020B0504030202060203" pitchFamily="34" charset="0"/>
                <a:ea typeface="+mn-ea"/>
                <a:cs typeface="Veidekke Favorit Offc" panose="020B0504030202060203" pitchFamily="34" charset="0"/>
              </a:rPr>
              <a:t>Color</a:t>
            </a:r>
            <a:br>
              <a:rPr lang="nb-NO" sz="1198">
                <a:solidFill>
                  <a:schemeClr val="tx1"/>
                </a:solidFill>
                <a:latin typeface="+mn-lt"/>
                <a:cs typeface="Veidekke Favorit Offc" panose="020B0504030202060203" pitchFamily="34" charset="0"/>
              </a:rPr>
            </a:br>
            <a:r>
              <a:rPr lang="nb-NO" altLang="da-DK" sz="898" b="0" kern="1200" noProof="1">
                <a:solidFill>
                  <a:schemeClr val="tx1"/>
                </a:solidFill>
                <a:latin typeface="+mn-lt"/>
                <a:ea typeface="+mn-ea"/>
                <a:cs typeface="Veidekke Favorit Offc" panose="020B0504030202060203" pitchFamily="34" charset="0"/>
              </a:rPr>
              <a:t>Use only the top colors in the color theme or Custom Colors.</a:t>
            </a:r>
            <a:endParaRPr lang="nb-NO" altLang="da-DK" sz="673" b="1" noProof="1">
              <a:solidFill>
                <a:schemeClr val="tx1"/>
              </a:solidFill>
              <a:latin typeface="+mn-lt"/>
              <a:cs typeface="Veidekke Favorit Offc" panose="020B0504030202060203" pitchFamily="34" charset="0"/>
            </a:endParaRPr>
          </a:p>
          <a:p>
            <a:pPr eaLnBrk="1" hangingPunct="1">
              <a:spcAft>
                <a:spcPts val="600"/>
              </a:spcAft>
              <a:defRPr/>
            </a:pPr>
            <a:endParaRPr lang="nb-NO" altLang="da-DK" sz="900" b="0" baseline="0" noProof="1">
              <a:solidFill>
                <a:schemeClr val="tx1"/>
              </a:solidFill>
              <a:latin typeface="Veidekke Favorit Offc" panose="020B0504030202060203" pitchFamily="34" charset="0"/>
              <a:cs typeface="Veidekke Favorit Offc" panose="020B0504030202060203" pitchFamily="34" charset="0"/>
            </a:endParaRPr>
          </a:p>
        </p:txBody>
      </p:sp>
      <p:sp>
        <p:nvSpPr>
          <p:cNvPr id="9" name="Header"/>
          <p:cNvSpPr txBox="1"/>
          <p:nvPr userDrawn="1"/>
        </p:nvSpPr>
        <p:spPr>
          <a:xfrm>
            <a:off x="549081" y="499996"/>
            <a:ext cx="11109323" cy="650171"/>
          </a:xfrm>
          <a:prstGeom prst="rect">
            <a:avLst/>
          </a:prstGeom>
          <a:noFill/>
        </p:spPr>
        <p:txBody>
          <a:bodyPr wrap="square" lIns="0" tIns="0" rIns="0" bIns="0" rtlCol="0" anchor="t" anchorCtr="0">
            <a:noAutofit/>
          </a:bodyPr>
          <a:lstStyle/>
          <a:p>
            <a:r>
              <a:rPr kumimoji="0" lang="nb-NO" sz="3200" b="0" i="0" u="none" strike="noStrike" kern="1200" cap="none" spc="0" normalizeH="0" baseline="0" noProof="0">
                <a:ln>
                  <a:noFill/>
                </a:ln>
                <a:solidFill>
                  <a:prstClr val="black"/>
                </a:solidFill>
                <a:effectLst/>
                <a:uLnTx/>
                <a:uFillTx/>
                <a:latin typeface="Veidekke Favorit Offc" panose="020B0504030202060203" pitchFamily="34" charset="0"/>
                <a:ea typeface="+mj-ea"/>
                <a:cs typeface="Veidekke Favorit Offc" panose="020B0504030202060203" pitchFamily="34" charset="0"/>
              </a:rPr>
              <a:t>User guide – delete before use</a:t>
            </a:r>
            <a:endParaRPr lang="nb-NO" sz="1800" noProof="0"/>
          </a:p>
        </p:txBody>
      </p:sp>
      <p:sp>
        <p:nvSpPr>
          <p:cNvPr id="29" name="Text Box 2"/>
          <p:cNvSpPr txBox="1">
            <a:spLocks noChangeArrowheads="1"/>
          </p:cNvSpPr>
          <p:nvPr userDrawn="1"/>
        </p:nvSpPr>
        <p:spPr bwMode="auto">
          <a:xfrm>
            <a:off x="539750" y="1310533"/>
            <a:ext cx="309279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a:defRPr>
            </a:lvl1pPr>
            <a:lvl2pPr marL="742950" indent="-285750" eaLnBrk="0" hangingPunct="0">
              <a:defRPr>
                <a:solidFill>
                  <a:schemeClr val="tx1"/>
                </a:solidFill>
                <a:latin typeface="Veidekke Favorit Offc"/>
              </a:defRPr>
            </a:lvl2pPr>
            <a:lvl3pPr marL="1143000" indent="-228600" eaLnBrk="0" hangingPunct="0">
              <a:defRPr>
                <a:solidFill>
                  <a:schemeClr val="tx1"/>
                </a:solidFill>
                <a:latin typeface="Veidekke Favorit Offc"/>
              </a:defRPr>
            </a:lvl3pPr>
            <a:lvl4pPr marL="1600200" indent="-228600" eaLnBrk="0" hangingPunct="0">
              <a:defRPr>
                <a:solidFill>
                  <a:schemeClr val="tx1"/>
                </a:solidFill>
                <a:latin typeface="Veidekke Favorit Offc"/>
              </a:defRPr>
            </a:lvl4pPr>
            <a:lvl5pPr marL="2057400" indent="-228600" eaLnBrk="0" hangingPunct="0">
              <a:defRPr>
                <a:solidFill>
                  <a:schemeClr val="tx1"/>
                </a:solidFill>
                <a:latin typeface="Veidekke Favorit Offc"/>
              </a:defRPr>
            </a:lvl5pPr>
            <a:lvl6pPr marL="2514600" indent="-228600" eaLnBrk="0" fontAlgn="base" hangingPunct="0">
              <a:spcBef>
                <a:spcPct val="0"/>
              </a:spcBef>
              <a:spcAft>
                <a:spcPct val="0"/>
              </a:spcAft>
              <a:defRPr>
                <a:solidFill>
                  <a:schemeClr val="tx1"/>
                </a:solidFill>
                <a:latin typeface="Veidekke Favorit Offc"/>
              </a:defRPr>
            </a:lvl6pPr>
            <a:lvl7pPr marL="2971800" indent="-228600" eaLnBrk="0" fontAlgn="base" hangingPunct="0">
              <a:spcBef>
                <a:spcPct val="0"/>
              </a:spcBef>
              <a:spcAft>
                <a:spcPct val="0"/>
              </a:spcAft>
              <a:defRPr>
                <a:solidFill>
                  <a:schemeClr val="tx1"/>
                </a:solidFill>
                <a:latin typeface="Veidekke Favorit Offc"/>
              </a:defRPr>
            </a:lvl7pPr>
            <a:lvl8pPr marL="3429000" indent="-228600" eaLnBrk="0" fontAlgn="base" hangingPunct="0">
              <a:spcBef>
                <a:spcPct val="0"/>
              </a:spcBef>
              <a:spcAft>
                <a:spcPct val="0"/>
              </a:spcAft>
              <a:defRPr>
                <a:solidFill>
                  <a:schemeClr val="tx1"/>
                </a:solidFill>
                <a:latin typeface="Veidekke Favorit Offc"/>
              </a:defRPr>
            </a:lvl8pPr>
            <a:lvl9pPr marL="3886200" indent="-228600" eaLnBrk="0" fontAlgn="base" hangingPunct="0">
              <a:spcBef>
                <a:spcPct val="0"/>
              </a:spcBef>
              <a:spcAft>
                <a:spcPct val="0"/>
              </a:spcAft>
              <a:defRPr>
                <a:solidFill>
                  <a:schemeClr val="tx1"/>
                </a:solidFill>
                <a:latin typeface="Veidekke Favorit Offc"/>
              </a:defRPr>
            </a:lvl9pPr>
          </a:lstStyle>
          <a:p>
            <a:pPr eaLnBrk="1" hangingPunct="1">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Use text</a:t>
            </a:r>
            <a:r>
              <a:rPr lang="nb-NO" sz="900" b="1" baseline="0" noProof="1">
                <a:solidFill>
                  <a:schemeClr val="tx1"/>
                </a:solidFill>
                <a:latin typeface="Veidekke Favorit Offc" panose="020B0504030202060203" pitchFamily="34" charset="0"/>
                <a:cs typeface="Veidekke Favorit Offc" panose="020B0504030202060203" pitchFamily="34" charset="0"/>
              </a:rPr>
              <a:t> styles</a:t>
            </a:r>
            <a:endParaRPr lang="nb-NO" sz="900" b="1"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0" noProof="1">
                <a:solidFill>
                  <a:schemeClr val="tx1"/>
                </a:solidFill>
                <a:latin typeface="Veidekke Favorit Offc" panose="020B0504030202060203" pitchFamily="34" charset="0"/>
                <a:cs typeface="Veidekke Favorit Offc" panose="020B0504030202060203" pitchFamily="34" charset="0"/>
              </a:rPr>
              <a:t>Use the </a:t>
            </a:r>
            <a:r>
              <a:rPr lang="nb-NO" altLang="da-DK" sz="900" b="1" noProof="1">
                <a:solidFill>
                  <a:schemeClr val="tx1"/>
                </a:solidFill>
                <a:latin typeface="Veidekke Favorit Offc" panose="020B0504030202060203" pitchFamily="34" charset="0"/>
                <a:cs typeface="Veidekke Favorit Offc" panose="020B0504030202060203" pitchFamily="34" charset="0"/>
              </a:rPr>
              <a:t>TAB</a:t>
            </a:r>
            <a:r>
              <a:rPr lang="nb-NO" altLang="da-DK" sz="900" b="0" noProof="1">
                <a:solidFill>
                  <a:schemeClr val="tx1"/>
                </a:solidFill>
                <a:latin typeface="Veidekke Favorit Offc" panose="020B0504030202060203" pitchFamily="34" charset="0"/>
                <a:cs typeface="Veidekke Favorit Offc" panose="020B0504030202060203" pitchFamily="34" charset="0"/>
              </a:rPr>
              <a:t>-key</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to jump through levels. Click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ENTER</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then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TAB</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to switch from one level to the next level</a:t>
            </a:r>
            <a:endParaRPr lang="nb-NO"/>
          </a:p>
          <a:p>
            <a:pPr eaLnBrk="1" hangingPunct="1">
              <a:spcAft>
                <a:spcPts val="600"/>
              </a:spcAft>
              <a:defRPr/>
            </a:pPr>
            <a:r>
              <a:rPr lang="nb-NO" altLang="da-DK" sz="900" b="0" baseline="0" noProof="1">
                <a:solidFill>
                  <a:schemeClr val="tx1"/>
                </a:solidFill>
                <a:latin typeface="Veidekke Favorit Offc" panose="020B0504030202060203" pitchFamily="34" charset="0"/>
                <a:cs typeface="Veidekke Favorit Offc" panose="020B0504030202060203" pitchFamily="34" charset="0"/>
              </a:rPr>
              <a:t>To go back in levels use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SHIFT-TAB</a:t>
            </a:r>
            <a:endParaRPr lang="nb-NO" sz="900" b="1"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sz="900" noProof="1">
                <a:solidFill>
                  <a:schemeClr val="tx1"/>
                </a:solidFill>
                <a:latin typeface="Veidekke Favorit Offc" panose="020B0504030202060203" pitchFamily="34" charset="0"/>
                <a:cs typeface="Veidekke Favorit Offc" panose="020B0504030202060203" pitchFamily="34" charset="0"/>
              </a:rPr>
              <a:t>Alternatively, </a:t>
            </a:r>
            <a:r>
              <a:rPr lang="nb-NO" sz="900" b="1" noProof="1">
                <a:solidFill>
                  <a:schemeClr val="tx1"/>
                </a:solidFill>
                <a:latin typeface="Veidekke Favorit Offc" panose="020B0504030202060203" pitchFamily="34" charset="0"/>
                <a:cs typeface="Veidekke Favorit Offc" panose="020B0504030202060203" pitchFamily="34" charset="0"/>
              </a:rPr>
              <a:t>Increase</a:t>
            </a:r>
            <a:r>
              <a:rPr lang="nb-NO" sz="900" baseline="0" noProof="1">
                <a:solidFill>
                  <a:schemeClr val="tx1"/>
                </a:solidFill>
                <a:latin typeface="Veidekke Favorit Offc" panose="020B0504030202060203" pitchFamily="34" charset="0"/>
                <a:cs typeface="Veidekke Favorit Offc" panose="020B0504030202060203" pitchFamily="34" charset="0"/>
              </a:rPr>
              <a:t> and </a:t>
            </a:r>
            <a:r>
              <a:rPr lang="nb-NO" sz="900" b="1" baseline="0" noProof="1">
                <a:solidFill>
                  <a:schemeClr val="tx1"/>
                </a:solidFill>
                <a:latin typeface="Veidekke Favorit Offc" panose="020B0504030202060203" pitchFamily="34" charset="0"/>
                <a:cs typeface="Veidekke Favorit Offc" panose="020B0504030202060203" pitchFamily="34" charset="0"/>
              </a:rPr>
              <a:t>Decrease </a:t>
            </a:r>
            <a:r>
              <a:rPr lang="nb-NO" sz="900" baseline="0" noProof="1">
                <a:solidFill>
                  <a:schemeClr val="tx1"/>
                </a:solidFill>
                <a:latin typeface="Veidekke Favorit Offc" panose="020B0504030202060203" pitchFamily="34" charset="0"/>
                <a:cs typeface="Veidekke Favorit Offc" panose="020B0504030202060203" pitchFamily="34" charset="0"/>
              </a:rPr>
              <a:t>list level </a:t>
            </a:r>
            <a:br>
              <a:rPr lang="nb-NO" sz="900" baseline="0" noProof="1">
                <a:solidFill>
                  <a:schemeClr val="tx1"/>
                </a:solidFill>
                <a:latin typeface="Veidekke Favorit Offc" panose="020B0504030202060203" pitchFamily="34" charset="0"/>
                <a:cs typeface="Veidekke Favorit Offc" panose="020B0504030202060203" pitchFamily="34" charset="0"/>
              </a:rPr>
            </a:br>
            <a:r>
              <a:rPr lang="nb-NO" sz="900" baseline="0" noProof="1">
                <a:solidFill>
                  <a:schemeClr val="tx1"/>
                </a:solidFill>
                <a:latin typeface="Veidekke Favorit Offc" panose="020B0504030202060203" pitchFamily="34" charset="0"/>
                <a:cs typeface="Veidekke Favorit Offc" panose="020B0504030202060203" pitchFamily="34" charset="0"/>
              </a:rPr>
              <a:t>can be used</a:t>
            </a:r>
            <a:endParaRPr lang="nb-NO"/>
          </a:p>
        </p:txBody>
      </p:sp>
      <p:sp>
        <p:nvSpPr>
          <p:cNvPr id="25" name="Text Box 4"/>
          <p:cNvSpPr txBox="1">
            <a:spLocks noChangeArrowheads="1"/>
          </p:cNvSpPr>
          <p:nvPr userDrawn="1"/>
        </p:nvSpPr>
        <p:spPr bwMode="auto">
          <a:xfrm>
            <a:off x="8956800" y="1310533"/>
            <a:ext cx="2412000" cy="388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a:defRPr>
            </a:lvl1pPr>
            <a:lvl2pPr marL="742950" indent="-285750" eaLnBrk="0" hangingPunct="0">
              <a:defRPr>
                <a:solidFill>
                  <a:schemeClr val="tx1"/>
                </a:solidFill>
                <a:latin typeface="Veidekke Favorit Offc"/>
              </a:defRPr>
            </a:lvl2pPr>
            <a:lvl3pPr marL="1143000" indent="-228600" eaLnBrk="0" hangingPunct="0">
              <a:defRPr>
                <a:solidFill>
                  <a:schemeClr val="tx1"/>
                </a:solidFill>
                <a:latin typeface="Veidekke Favorit Offc"/>
              </a:defRPr>
            </a:lvl3pPr>
            <a:lvl4pPr marL="1600200" indent="-228600" eaLnBrk="0" hangingPunct="0">
              <a:defRPr>
                <a:solidFill>
                  <a:schemeClr val="tx1"/>
                </a:solidFill>
                <a:latin typeface="Veidekke Favorit Offc"/>
              </a:defRPr>
            </a:lvl4pPr>
            <a:lvl5pPr marL="2057400" indent="-228600" eaLnBrk="0" hangingPunct="0">
              <a:defRPr>
                <a:solidFill>
                  <a:schemeClr val="tx1"/>
                </a:solidFill>
                <a:latin typeface="Veidekke Favorit Offc"/>
              </a:defRPr>
            </a:lvl5pPr>
            <a:lvl6pPr marL="2514600" indent="-228600" eaLnBrk="0" fontAlgn="base" hangingPunct="0">
              <a:spcBef>
                <a:spcPct val="0"/>
              </a:spcBef>
              <a:spcAft>
                <a:spcPct val="0"/>
              </a:spcAft>
              <a:defRPr>
                <a:solidFill>
                  <a:schemeClr val="tx1"/>
                </a:solidFill>
                <a:latin typeface="Veidekke Favorit Offc"/>
              </a:defRPr>
            </a:lvl6pPr>
            <a:lvl7pPr marL="2971800" indent="-228600" eaLnBrk="0" fontAlgn="base" hangingPunct="0">
              <a:spcBef>
                <a:spcPct val="0"/>
              </a:spcBef>
              <a:spcAft>
                <a:spcPct val="0"/>
              </a:spcAft>
              <a:defRPr>
                <a:solidFill>
                  <a:schemeClr val="tx1"/>
                </a:solidFill>
                <a:latin typeface="Veidekke Favorit Offc"/>
              </a:defRPr>
            </a:lvl7pPr>
            <a:lvl8pPr marL="3429000" indent="-228600" eaLnBrk="0" fontAlgn="base" hangingPunct="0">
              <a:spcBef>
                <a:spcPct val="0"/>
              </a:spcBef>
              <a:spcAft>
                <a:spcPct val="0"/>
              </a:spcAft>
              <a:defRPr>
                <a:solidFill>
                  <a:schemeClr val="tx1"/>
                </a:solidFill>
                <a:latin typeface="Veidekke Favorit Offc"/>
              </a:defRPr>
            </a:lvl8pPr>
            <a:lvl9pPr marL="3886200" indent="-228600" eaLnBrk="0" fontAlgn="base" hangingPunct="0">
              <a:spcBef>
                <a:spcPct val="0"/>
              </a:spcBef>
              <a:spcAft>
                <a:spcPct val="0"/>
              </a:spcAft>
              <a:defRPr>
                <a:solidFill>
                  <a:schemeClr val="tx1"/>
                </a:solidFill>
                <a:latin typeface="Veidekke Favorit Offc"/>
              </a:defRPr>
            </a:lvl9pPr>
          </a:lstStyle>
          <a:p>
            <a:pPr eaLnBrk="1" hangingPunct="1">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Insert picture</a:t>
            </a:r>
            <a:endParaRPr lang="nb-NO"/>
          </a:p>
          <a:p>
            <a:pPr marL="0" marR="0" lvl="0" indent="0" algn="l" defTabSz="914400" rtl="0" eaLnBrk="1" fontAlgn="auto" latinLnBrk="0" hangingPunct="1">
              <a:lnSpc>
                <a:spcPct val="100000"/>
              </a:lnSpc>
              <a:spcBef>
                <a:spcPct val="0"/>
              </a:spcBef>
              <a:spcAft>
                <a:spcPts val="600"/>
              </a:spcAft>
              <a:buClrTx/>
              <a:buSzTx/>
              <a:buFontTx/>
              <a:buNone/>
              <a:defRPr/>
            </a:pPr>
            <a:r>
              <a:rPr lang="nb-NO" altLang="da-DK" sz="900" b="0" noProof="1">
                <a:solidFill>
                  <a:schemeClr val="tx1"/>
                </a:solidFill>
                <a:latin typeface="Veidekke Favorit Offc" panose="020B0504030202060203" pitchFamily="34" charset="0"/>
                <a:cs typeface="Veidekke Favorit Offc" panose="020B0504030202060203" pitchFamily="34" charset="0"/>
              </a:rPr>
              <a:t>On slides with picture placeholder or any other placeholder, click on the placeholder.</a:t>
            </a:r>
            <a:br>
              <a:rPr lang="nb-NO" altLang="da-DK" sz="900" b="0" noProof="1">
                <a:solidFill>
                  <a:schemeClr val="tx1"/>
                </a:solidFill>
                <a:latin typeface="Veidekke Favorit Offc" panose="020B0504030202060203" pitchFamily="34" charset="0"/>
                <a:cs typeface="Veidekke Favorit Offc" panose="020B0504030202060203" pitchFamily="34" charset="0"/>
              </a:rPr>
            </a:br>
            <a:r>
              <a:rPr lang="nb-NO" altLang="da-DK" sz="900" b="0" noProof="1">
                <a:solidFill>
                  <a:schemeClr val="tx1"/>
                </a:solidFill>
                <a:latin typeface="Veidekke Favorit Offc" panose="020B0504030202060203" pitchFamily="34" charset="0"/>
                <a:cs typeface="Veidekke Favorit Offc" panose="020B0504030202060203" pitchFamily="34" charset="0"/>
              </a:rPr>
              <a:t>Hint: hold down the Shift button and click on the placeholder</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eaLnBrk="1" hangingPunct="1">
              <a:spcBef>
                <a:spcPts val="1200"/>
              </a:spcBef>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Change picture</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b="0" noProof="1">
                <a:solidFill>
                  <a:schemeClr val="tx1"/>
                </a:solidFill>
                <a:latin typeface="Veidekke Favorit Offc" panose="020B0504030202060203" pitchFamily="34" charset="0"/>
                <a:cs typeface="Veidekke Favorit Offc" panose="020B0504030202060203" pitchFamily="34" charset="0"/>
              </a:rPr>
              <a:t>Click </a:t>
            </a:r>
            <a:r>
              <a:rPr lang="nb-NO" altLang="da-DK" sz="900" b="1" noProof="1">
                <a:solidFill>
                  <a:schemeClr val="tx1"/>
                </a:solidFill>
                <a:latin typeface="Veidekke Favorit Offc" panose="020B0504030202060203" pitchFamily="34" charset="0"/>
                <a:cs typeface="Veidekke Favorit Offc" panose="020B0504030202060203" pitchFamily="34" charset="0"/>
              </a:rPr>
              <a:t>Crop</a:t>
            </a:r>
            <a:r>
              <a:rPr lang="nb-NO" altLang="da-DK" sz="900" b="0" noProof="1">
                <a:solidFill>
                  <a:schemeClr val="tx1"/>
                </a:solidFill>
                <a:latin typeface="Veidekke Favorit Offc" panose="020B0504030202060203" pitchFamily="34" charset="0"/>
                <a:cs typeface="Veidekke Favorit Offc" panose="020B0504030202060203" pitchFamily="34" charset="0"/>
              </a:rPr>
              <a:t> to change size or </a:t>
            </a:r>
            <a:br>
              <a:rPr lang="nb-NO" altLang="da-DK" sz="900" b="0" noProof="1">
                <a:solidFill>
                  <a:schemeClr val="tx1"/>
                </a:solidFill>
                <a:latin typeface="Veidekke Favorit Offc" panose="020B0504030202060203" pitchFamily="34" charset="0"/>
                <a:cs typeface="Veidekke Favorit Offc" panose="020B0504030202060203" pitchFamily="34" charset="0"/>
              </a:rPr>
            </a:br>
            <a:r>
              <a:rPr lang="nb-NO" altLang="da-DK" sz="900" b="0" noProof="1">
                <a:solidFill>
                  <a:schemeClr val="tx1"/>
                </a:solidFill>
                <a:latin typeface="Veidekke Favorit Offc" panose="020B0504030202060203" pitchFamily="34" charset="0"/>
                <a:cs typeface="Veidekke Favorit Offc" panose="020B0504030202060203" pitchFamily="34" charset="0"/>
              </a:rPr>
              <a:t>focus of the picture</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2. </a:t>
            </a:r>
            <a:r>
              <a:rPr lang="nb-NO" altLang="da-DK" sz="900" b="0" noProof="1">
                <a:solidFill>
                  <a:schemeClr val="tx1"/>
                </a:solidFill>
                <a:latin typeface="Veidekke Favorit Offc" panose="020B0504030202060203" pitchFamily="34" charset="0"/>
                <a:cs typeface="Veidekke Favorit Offc" panose="020B0504030202060203" pitchFamily="34" charset="0"/>
              </a:rPr>
              <a:t>If you want to scale the picture, hold </a:t>
            </a:r>
            <a:r>
              <a:rPr lang="nb-NO" altLang="da-DK" sz="900" b="1" noProof="1">
                <a:solidFill>
                  <a:schemeClr val="tx1"/>
                </a:solidFill>
                <a:latin typeface="Veidekke Favorit Offc" panose="020B0504030202060203" pitchFamily="34" charset="0"/>
                <a:cs typeface="Veidekke Favorit Offc" panose="020B0504030202060203" pitchFamily="34" charset="0"/>
              </a:rPr>
              <a:t>SHIFT</a:t>
            </a:r>
            <a:r>
              <a:rPr lang="nb-NO" altLang="da-DK" sz="900" b="0" noProof="1">
                <a:solidFill>
                  <a:schemeClr val="tx1"/>
                </a:solidFill>
                <a:latin typeface="Veidekke Favorit Offc" panose="020B0504030202060203" pitchFamily="34" charset="0"/>
                <a:cs typeface="Veidekke Favorit Offc" panose="020B0504030202060203" pitchFamily="34" charset="0"/>
              </a:rPr>
              <a:t>-key down while dragging the corners of the picture</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Hint: </a:t>
            </a:r>
            <a:r>
              <a:rPr lang="nb-NO" altLang="da-DK" sz="900" b="0" noProof="1">
                <a:solidFill>
                  <a:schemeClr val="tx1"/>
                </a:solidFill>
                <a:latin typeface="Veidekke Favorit Offc" panose="020B0504030202060203" pitchFamily="34" charset="0"/>
                <a:cs typeface="Veidekke Favorit Offc" panose="020B0504030202060203" pitchFamily="34" charset="0"/>
              </a:rPr>
              <a:t>If you delete the picture and insert a new one, the picture may lie in front of the text or graphic.</a:t>
            </a:r>
            <a:br>
              <a:rPr lang="nb-NO" altLang="da-DK" sz="900" b="0" noProof="1">
                <a:solidFill>
                  <a:schemeClr val="tx1"/>
                </a:solidFill>
                <a:latin typeface="Veidekke Favorit Offc" panose="020B0504030202060203" pitchFamily="34" charset="0"/>
                <a:cs typeface="Veidekke Favorit Offc" panose="020B0504030202060203" pitchFamily="34" charset="0"/>
              </a:rPr>
            </a:br>
            <a:r>
              <a:rPr lang="nb-NO" altLang="da-DK" sz="900" b="0" noProof="1">
                <a:solidFill>
                  <a:schemeClr val="tx1"/>
                </a:solidFill>
                <a:latin typeface="Veidekke Favorit Offc" panose="020B0504030202060203" pitchFamily="34" charset="0"/>
                <a:cs typeface="Veidekke Favorit Offc" panose="020B0504030202060203" pitchFamily="34" charset="0"/>
              </a:rPr>
              <a:t>If this happens, select the picture, right-click and choose </a:t>
            </a:r>
            <a:r>
              <a:rPr lang="nb-NO" altLang="da-DK" sz="900" b="1" noProof="1">
                <a:solidFill>
                  <a:schemeClr val="tx1"/>
                </a:solidFill>
                <a:latin typeface="Veidekke Favorit Offc" panose="020B0504030202060203" pitchFamily="34" charset="0"/>
                <a:cs typeface="Veidekke Favorit Offc" panose="020B0504030202060203" pitchFamily="34" charset="0"/>
              </a:rPr>
              <a:t>Send to Back</a:t>
            </a:r>
            <a:endParaRPr lang="nb-NO"/>
          </a:p>
          <a:p>
            <a:pPr eaLnBrk="1" hangingPunct="1">
              <a:spcBef>
                <a:spcPts val="1000"/>
              </a:spcBef>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Guides</a:t>
            </a:r>
            <a:endParaRPr lang="nb-NO"/>
          </a:p>
          <a:p>
            <a:pPr eaLnBrk="1" hangingPunct="1">
              <a:spcAft>
                <a:spcPts val="600"/>
              </a:spcAft>
              <a:defRPr/>
            </a:pPr>
            <a:r>
              <a:rPr lang="nb-NO" altLang="da-DK" sz="900" b="0" noProof="1">
                <a:solidFill>
                  <a:schemeClr val="tx1"/>
                </a:solidFill>
                <a:latin typeface="Veidekke Favorit Offc" panose="020B0504030202060203" pitchFamily="34" charset="0"/>
                <a:cs typeface="Veidekke Favorit Offc" panose="020B0504030202060203" pitchFamily="34" charset="0"/>
              </a:rPr>
              <a:t>To view drawing guides</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b="0" noProof="1">
                <a:solidFill>
                  <a:schemeClr val="tx1"/>
                </a:solidFill>
                <a:latin typeface="Veidekke Favorit Offc" panose="020B0504030202060203" pitchFamily="34" charset="0"/>
                <a:cs typeface="Veidekke Favorit Offc" panose="020B0504030202060203" pitchFamily="34" charset="0"/>
              </a:rPr>
              <a:t>Click the </a:t>
            </a:r>
            <a:r>
              <a:rPr lang="nb-NO" altLang="da-DK" sz="900" b="1" noProof="1">
                <a:solidFill>
                  <a:schemeClr val="tx1"/>
                </a:solidFill>
                <a:latin typeface="Veidekke Favorit Offc" panose="020B0504030202060203" pitchFamily="34" charset="0"/>
                <a:cs typeface="Veidekke Favorit Offc" panose="020B0504030202060203" pitchFamily="34" charset="0"/>
              </a:rPr>
              <a:t>View</a:t>
            </a:r>
            <a:r>
              <a:rPr lang="nb-NO" altLang="da-DK" sz="900" b="0" noProof="1">
                <a:solidFill>
                  <a:schemeClr val="tx1"/>
                </a:solidFill>
                <a:latin typeface="Veidekke Favorit Offc" panose="020B0504030202060203" pitchFamily="34" charset="0"/>
                <a:cs typeface="Veidekke Favorit Offc" panose="020B0504030202060203" pitchFamily="34" charset="0"/>
              </a:rPr>
              <a:t> tab, set tick mark next to </a:t>
            </a:r>
            <a:r>
              <a:rPr lang="nb-NO" altLang="da-DK" sz="900" b="1" noProof="1">
                <a:solidFill>
                  <a:schemeClr val="tx1"/>
                </a:solidFill>
                <a:latin typeface="Veidekke Favorit Offc" panose="020B0504030202060203" pitchFamily="34" charset="0"/>
                <a:cs typeface="Veidekke Favorit Offc" panose="020B0504030202060203" pitchFamily="34" charset="0"/>
              </a:rPr>
              <a:t>Guides</a:t>
            </a:r>
            <a:endParaRPr lang="nb-NO" altLang="da-DK" sz="900" b="0"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Hint: Alt + F9 </a:t>
            </a:r>
            <a:r>
              <a:rPr lang="nb-NO" altLang="da-DK" sz="900" b="0" noProof="1">
                <a:solidFill>
                  <a:schemeClr val="tx1"/>
                </a:solidFill>
                <a:latin typeface="Veidekke Favorit Offc" panose="020B0504030202060203" pitchFamily="34" charset="0"/>
                <a:cs typeface="Veidekke Favorit Offc" panose="020B0504030202060203" pitchFamily="34" charset="0"/>
              </a:rPr>
              <a:t>for quick viewing of guides</a:t>
            </a:r>
            <a:endParaRPr lang="nb-NO" altLang="da-DK" sz="900" b="1" noProof="1">
              <a:solidFill>
                <a:schemeClr val="tx1"/>
              </a:solidFill>
              <a:latin typeface="Veidekke Favorit Offc" panose="020B0504030202060203" pitchFamily="34" charset="0"/>
              <a:cs typeface="Veidekke Favorit Offc" panose="020B0504030202060203" pitchFamily="34" charset="0"/>
            </a:endParaRPr>
          </a:p>
        </p:txBody>
      </p:sp>
      <p:pic>
        <p:nvPicPr>
          <p:cNvPr id="28" name="1 Increase decrease"/>
          <p:cNvPicPr>
            <a:picLocks noChangeAspect="1"/>
          </p:cNvPicPr>
          <p:nvPr userDrawn="1"/>
        </p:nvPicPr>
        <p:blipFill>
          <a:blip r:embed="rId2"/>
          <a:stretch>
            <a:fillRect/>
          </a:stretch>
        </p:blipFill>
        <p:spPr>
          <a:xfrm>
            <a:off x="3234940" y="2030081"/>
            <a:ext cx="549328" cy="285228"/>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373598" y="2159996"/>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3"/>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376339" y="2977596"/>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3"/>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417748" y="1132524"/>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a:blip r:embed="rId7">
              <a:extLst>
                <a:ext uri="{28A0092B-C50C-407E-A947-70E740481C1C}">
                  <a14:useLocalDpi xmlns:a14="http://schemas.microsoft.com/office/drawing/2010/main"/>
                </a:ext>
              </a:extLst>
            </a:blip>
            <a:srcRect l="1432" t="16308" r="2422" b="1509"/>
            <a:stretch>
              <a:fillRect/>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3"/>
          <a:stretch>
            <a:fillRect/>
          </a:stretch>
        </p:blipFill>
        <p:spPr>
          <a:xfrm>
            <a:off x="11293191" y="2479232"/>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8"/>
          <a:stretch>
            <a:fillRect/>
          </a:stretch>
        </p:blipFill>
        <p:spPr>
          <a:xfrm>
            <a:off x="11293191" y="3396148"/>
            <a:ext cx="359695" cy="335309"/>
          </a:xfrm>
          <a:prstGeom prst="rect">
            <a:avLst/>
          </a:prstGeom>
        </p:spPr>
      </p:pic>
      <p:sp>
        <p:nvSpPr>
          <p:cNvPr id="27" name="Text Box 2">
            <a:extLst>
              <a:ext uri="{FF2B5EF4-FFF2-40B4-BE49-F238E27FC236}">
                <a16:creationId xmlns:a16="http://schemas.microsoft.com/office/drawing/2014/main" id="{C4EDC3B1-3B31-4E00-92B6-1CD6392EC07D}"/>
              </a:ext>
            </a:extLst>
          </p:cNvPr>
          <p:cNvSpPr txBox="1">
            <a:spLocks noChangeArrowheads="1"/>
          </p:cNvSpPr>
          <p:nvPr userDrawn="1"/>
        </p:nvSpPr>
        <p:spPr bwMode="auto">
          <a:xfrm>
            <a:off x="557446" y="2700731"/>
            <a:ext cx="2677494"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a:defRPr>
            </a:lvl1pPr>
            <a:lvl2pPr marL="742950" indent="-285750" eaLnBrk="0" hangingPunct="0">
              <a:defRPr>
                <a:solidFill>
                  <a:schemeClr val="tx1"/>
                </a:solidFill>
                <a:latin typeface="Veidekke Favorit Offc"/>
              </a:defRPr>
            </a:lvl2pPr>
            <a:lvl3pPr marL="1143000" indent="-228600" eaLnBrk="0" hangingPunct="0">
              <a:defRPr>
                <a:solidFill>
                  <a:schemeClr val="tx1"/>
                </a:solidFill>
                <a:latin typeface="Veidekke Favorit Offc"/>
              </a:defRPr>
            </a:lvl3pPr>
            <a:lvl4pPr marL="1600200" indent="-228600" eaLnBrk="0" hangingPunct="0">
              <a:defRPr>
                <a:solidFill>
                  <a:schemeClr val="tx1"/>
                </a:solidFill>
                <a:latin typeface="Veidekke Favorit Offc"/>
              </a:defRPr>
            </a:lvl4pPr>
            <a:lvl5pPr marL="2057400" indent="-228600" eaLnBrk="0" hangingPunct="0">
              <a:defRPr>
                <a:solidFill>
                  <a:schemeClr val="tx1"/>
                </a:solidFill>
                <a:latin typeface="Veidekke Favorit Offc"/>
              </a:defRPr>
            </a:lvl5pPr>
            <a:lvl6pPr marL="2514600" indent="-228600" eaLnBrk="0" fontAlgn="base" hangingPunct="0">
              <a:spcBef>
                <a:spcPct val="0"/>
              </a:spcBef>
              <a:spcAft>
                <a:spcPct val="0"/>
              </a:spcAft>
              <a:defRPr>
                <a:solidFill>
                  <a:schemeClr val="tx1"/>
                </a:solidFill>
                <a:latin typeface="Veidekke Favorit Offc"/>
              </a:defRPr>
            </a:lvl6pPr>
            <a:lvl7pPr marL="2971800" indent="-228600" eaLnBrk="0" fontAlgn="base" hangingPunct="0">
              <a:spcBef>
                <a:spcPct val="0"/>
              </a:spcBef>
              <a:spcAft>
                <a:spcPct val="0"/>
              </a:spcAft>
              <a:defRPr>
                <a:solidFill>
                  <a:schemeClr val="tx1"/>
                </a:solidFill>
                <a:latin typeface="Veidekke Favorit Offc"/>
              </a:defRPr>
            </a:lvl7pPr>
            <a:lvl8pPr marL="3429000" indent="-228600" eaLnBrk="0" fontAlgn="base" hangingPunct="0">
              <a:spcBef>
                <a:spcPct val="0"/>
              </a:spcBef>
              <a:spcAft>
                <a:spcPct val="0"/>
              </a:spcAft>
              <a:defRPr>
                <a:solidFill>
                  <a:schemeClr val="tx1"/>
                </a:solidFill>
                <a:latin typeface="Veidekke Favorit Offc"/>
              </a:defRPr>
            </a:lvl8pPr>
            <a:lvl9pPr marL="3886200" indent="-228600" eaLnBrk="0" fontAlgn="base" hangingPunct="0">
              <a:spcBef>
                <a:spcPct val="0"/>
              </a:spcBef>
              <a:spcAft>
                <a:spcPct val="0"/>
              </a:spcAft>
              <a:defRPr>
                <a:solidFill>
                  <a:schemeClr val="tx1"/>
                </a:solidFill>
                <a:latin typeface="Veidekke Favorit Offc"/>
              </a:defRPr>
            </a:lvl9pPr>
          </a:lstStyle>
          <a:p>
            <a:pPr eaLnBrk="1" hangingPunct="1">
              <a:spcBef>
                <a:spcPts val="1200"/>
              </a:spcBef>
              <a:spcAft>
                <a:spcPts val="600"/>
              </a:spcAft>
              <a:defRPr/>
            </a:pPr>
            <a:r>
              <a:rPr lang="nb-NO" sz="900" b="1" noProof="0">
                <a:solidFill>
                  <a:srgbClr val="000000"/>
                </a:solidFill>
                <a:latin typeface="Veidekke Favorit Offc" panose="020B0504030202060203" pitchFamily="34" charset="0"/>
                <a:ea typeface="Veidekke Favorit Offc" panose="020B0504030202060203" pitchFamily="34" charset="0"/>
              </a:rPr>
              <a:t>Insert</a:t>
            </a:r>
            <a:r>
              <a:rPr lang="nb-NO" sz="900" b="1">
                <a:solidFill>
                  <a:srgbClr val="000000"/>
                </a:solidFill>
                <a:latin typeface="Veidekke Favorit Offc" panose="020B0504030202060203" pitchFamily="34" charset="0"/>
                <a:ea typeface="Veidekke Favorit Offc" panose="020B0504030202060203" pitchFamily="34" charset="0"/>
              </a:rPr>
              <a:t> a New Slide</a:t>
            </a:r>
            <a:endParaRPr lang="nb-NO" sz="900" b="1"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noProof="1">
                <a:solidFill>
                  <a:schemeClr val="tx1"/>
                </a:solidFill>
                <a:latin typeface="Veidekke Favorit Offc" panose="020B0504030202060203" pitchFamily="34" charset="0"/>
                <a:cs typeface="Veidekke Favorit Offc" panose="020B0504030202060203" pitchFamily="34" charset="0"/>
              </a:rPr>
              <a:t>Click on the </a:t>
            </a:r>
            <a:r>
              <a:rPr lang="nb-NO" altLang="da-DK" sz="900" b="1" noProof="1">
                <a:solidFill>
                  <a:schemeClr val="tx1"/>
                </a:solidFill>
                <a:latin typeface="Veidekke Favorit Offc" panose="020B0504030202060203" pitchFamily="34" charset="0"/>
                <a:cs typeface="Veidekke Favorit Offc" panose="020B0504030202060203" pitchFamily="34" charset="0"/>
              </a:rPr>
              <a:t>Home </a:t>
            </a:r>
            <a:r>
              <a:rPr lang="nb-NO" altLang="da-DK" sz="900" b="0" noProof="1">
                <a:solidFill>
                  <a:schemeClr val="tx1"/>
                </a:solidFill>
                <a:latin typeface="Veidekke Favorit Offc" panose="020B0504030202060203" pitchFamily="34" charset="0"/>
                <a:cs typeface="Veidekke Favorit Offc" panose="020B0504030202060203" pitchFamily="34" charset="0"/>
              </a:rPr>
              <a:t>tab</a:t>
            </a:r>
            <a:endParaRPr lang="nb-NO" altLang="da-DK" sz="900" b="0" strike="sngStrike"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2. </a:t>
            </a:r>
            <a:r>
              <a:rPr lang="nb-NO" altLang="da-DK" sz="900" noProof="1">
                <a:solidFill>
                  <a:schemeClr val="tx1"/>
                </a:solidFill>
                <a:latin typeface="Veidekke Favorit Offc" panose="020B0504030202060203" pitchFamily="34" charset="0"/>
                <a:cs typeface="Veidekke Favorit Offc" panose="020B0504030202060203" pitchFamily="34" charset="0"/>
              </a:rPr>
              <a:t>Click on the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New Slide </a:t>
            </a:r>
            <a:r>
              <a:rPr lang="nb-NO" altLang="da-DK" sz="900" noProof="1">
                <a:solidFill>
                  <a:schemeClr val="tx1"/>
                </a:solidFill>
                <a:latin typeface="Veidekke Favorit Offc" panose="020B0504030202060203" pitchFamily="34" charset="0"/>
                <a:cs typeface="Veidekke Favorit Offc" panose="020B0504030202060203" pitchFamily="34" charset="0"/>
              </a:rPr>
              <a:t>to insert new slide</a:t>
            </a:r>
            <a:endParaRPr lang="nb-NO"/>
          </a:p>
        </p:txBody>
      </p:sp>
      <p:pic>
        <p:nvPicPr>
          <p:cNvPr id="38" name="2 New picture">
            <a:extLst>
              <a:ext uri="{FF2B5EF4-FFF2-40B4-BE49-F238E27FC236}">
                <a16:creationId xmlns:a16="http://schemas.microsoft.com/office/drawing/2014/main" id="{A38BA332-960D-4B31-B9A4-D96B481A7D6E}"/>
              </a:ext>
            </a:extLst>
          </p:cNvPr>
          <p:cNvPicPr>
            <a:picLocks noChangeAspect="1"/>
          </p:cNvPicPr>
          <p:nvPr userDrawn="1"/>
        </p:nvPicPr>
        <p:blipFill>
          <a:blip r:embed="rId9"/>
          <a:stretch>
            <a:fillRect/>
          </a:stretch>
        </p:blipFill>
        <p:spPr>
          <a:xfrm>
            <a:off x="3256543" y="2717268"/>
            <a:ext cx="324764" cy="578237"/>
          </a:xfrm>
          <a:prstGeom prst="rect">
            <a:avLst/>
          </a:prstGeom>
        </p:spPr>
      </p:pic>
      <p:pic>
        <p:nvPicPr>
          <p:cNvPr id="41" name="3 Layout">
            <a:extLst>
              <a:ext uri="{FF2B5EF4-FFF2-40B4-BE49-F238E27FC236}">
                <a16:creationId xmlns:a16="http://schemas.microsoft.com/office/drawing/2014/main" id="{1B5AB7CA-5789-40BF-B54E-5217682BC2A5}"/>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235610" y="3821397"/>
            <a:ext cx="593368" cy="192211"/>
          </a:xfrm>
          <a:prstGeom prst="rect">
            <a:avLst/>
          </a:prstGeom>
        </p:spPr>
      </p:pic>
      <p:pic>
        <p:nvPicPr>
          <p:cNvPr id="42" name="4 Reset">
            <a:extLst>
              <a:ext uri="{FF2B5EF4-FFF2-40B4-BE49-F238E27FC236}">
                <a16:creationId xmlns:a16="http://schemas.microsoft.com/office/drawing/2014/main" id="{87C62FC6-4342-45D1-941A-C3F820045D1B}"/>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3256543" y="4994696"/>
            <a:ext cx="492452" cy="200416"/>
          </a:xfrm>
          <a:prstGeom prst="rect">
            <a:avLst/>
          </a:prstGeom>
        </p:spPr>
      </p:pic>
      <p:grpSp>
        <p:nvGrpSpPr>
          <p:cNvPr id="5" name="Group 4">
            <a:extLst>
              <a:ext uri="{FF2B5EF4-FFF2-40B4-BE49-F238E27FC236}">
                <a16:creationId xmlns:a16="http://schemas.microsoft.com/office/drawing/2014/main" id="{4CC80A4E-3A5E-35FF-5817-0ADBCDE2FD60}"/>
              </a:ext>
            </a:extLst>
          </p:cNvPr>
          <p:cNvGrpSpPr/>
          <p:nvPr userDrawn="1"/>
        </p:nvGrpSpPr>
        <p:grpSpPr>
          <a:xfrm>
            <a:off x="4652038" y="4320703"/>
            <a:ext cx="893784" cy="1941665"/>
            <a:chOff x="4652038" y="4218062"/>
            <a:chExt cx="893784" cy="1941665"/>
          </a:xfrm>
        </p:grpSpPr>
        <p:pic>
          <p:nvPicPr>
            <p:cNvPr id="4" name="Picture 3">
              <a:extLst>
                <a:ext uri="{FF2B5EF4-FFF2-40B4-BE49-F238E27FC236}">
                  <a16:creationId xmlns:a16="http://schemas.microsoft.com/office/drawing/2014/main" id="{561AD108-4DBA-A4E0-B972-B599D5E23681}"/>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4652038" y="4218062"/>
              <a:ext cx="893783" cy="1941665"/>
            </a:xfrm>
            <a:prstGeom prst="rect">
              <a:avLst/>
            </a:prstGeom>
          </p:spPr>
        </p:pic>
        <p:sp>
          <p:nvSpPr>
            <p:cNvPr id="44" name="Rectangle 43">
              <a:extLst>
                <a:ext uri="{FF2B5EF4-FFF2-40B4-BE49-F238E27FC236}">
                  <a16:creationId xmlns:a16="http://schemas.microsoft.com/office/drawing/2014/main" id="{EE8981F1-A09B-3003-B44B-390E6AA7418F}"/>
                </a:ext>
              </a:extLst>
            </p:cNvPr>
            <p:cNvSpPr/>
            <p:nvPr userDrawn="1"/>
          </p:nvSpPr>
          <p:spPr>
            <a:xfrm>
              <a:off x="4656494" y="4361026"/>
              <a:ext cx="889328" cy="1238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b-NO" sz="1796" err="1"/>
            </a:p>
          </p:txBody>
        </p:sp>
        <p:cxnSp>
          <p:nvCxnSpPr>
            <p:cNvPr id="45" name="Straight Connector 44">
              <a:extLst>
                <a:ext uri="{FF2B5EF4-FFF2-40B4-BE49-F238E27FC236}">
                  <a16:creationId xmlns:a16="http://schemas.microsoft.com/office/drawing/2014/main" id="{229DB372-82E8-1734-C7CB-AEB49BE1BE70}"/>
                </a:ext>
              </a:extLst>
            </p:cNvPr>
            <p:cNvCxnSpPr/>
            <p:nvPr userDrawn="1"/>
          </p:nvCxnSpPr>
          <p:spPr>
            <a:xfrm>
              <a:off x="4663112" y="4524905"/>
              <a:ext cx="855964" cy="3472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0681C3C-9122-9C6A-57CA-3A2EC3AF55B6}"/>
                </a:ext>
              </a:extLst>
            </p:cNvPr>
            <p:cNvCxnSpPr/>
            <p:nvPr userDrawn="1"/>
          </p:nvCxnSpPr>
          <p:spPr>
            <a:xfrm flipV="1">
              <a:off x="4668415" y="4523024"/>
              <a:ext cx="865331" cy="3509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FF8C5E7-B5D7-7DA8-7A6D-5A19412B76D0}"/>
                </a:ext>
              </a:extLst>
            </p:cNvPr>
            <p:cNvGrpSpPr/>
            <p:nvPr userDrawn="1"/>
          </p:nvGrpSpPr>
          <p:grpSpPr>
            <a:xfrm>
              <a:off x="4656495" y="5702390"/>
              <a:ext cx="877252" cy="131714"/>
              <a:chOff x="4656494" y="6079528"/>
              <a:chExt cx="1322539" cy="131714"/>
            </a:xfrm>
          </p:grpSpPr>
          <p:cxnSp>
            <p:nvCxnSpPr>
              <p:cNvPr id="47" name="Straight Connector 46">
                <a:extLst>
                  <a:ext uri="{FF2B5EF4-FFF2-40B4-BE49-F238E27FC236}">
                    <a16:creationId xmlns:a16="http://schemas.microsoft.com/office/drawing/2014/main" id="{8C9D39B5-A871-0192-68EC-485F8BE750FB}"/>
                  </a:ext>
                </a:extLst>
              </p:cNvPr>
              <p:cNvCxnSpPr/>
              <p:nvPr userDrawn="1"/>
            </p:nvCxnSpPr>
            <p:spPr>
              <a:xfrm>
                <a:off x="4659398" y="6079528"/>
                <a:ext cx="1319634" cy="131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07FDE6C-CA47-26DA-9C89-BB9C146ACEBB}"/>
                  </a:ext>
                </a:extLst>
              </p:cNvPr>
              <p:cNvCxnSpPr/>
              <p:nvPr userDrawn="1"/>
            </p:nvCxnSpPr>
            <p:spPr>
              <a:xfrm flipV="1">
                <a:off x="4656494" y="6079529"/>
                <a:ext cx="1322539" cy="131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FA1CEE31-855D-C70B-4360-3DCD20A832C9}"/>
                </a:ext>
              </a:extLst>
            </p:cNvPr>
            <p:cNvSpPr/>
            <p:nvPr userDrawn="1"/>
          </p:nvSpPr>
          <p:spPr>
            <a:xfrm>
              <a:off x="4962617" y="5068811"/>
              <a:ext cx="580976" cy="4658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b-NO" sz="1796" err="1"/>
            </a:p>
          </p:txBody>
        </p:sp>
      </p:grpSp>
    </p:spTree>
    <p:extLst>
      <p:ext uri="{BB962C8B-B14F-4D97-AF65-F5344CB8AC3E}">
        <p14:creationId xmlns:p14="http://schemas.microsoft.com/office/powerpoint/2010/main" val="6424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accent2"/>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ct val="0"/>
              </a:spcAft>
              <a:buClr>
                <a:srgbClr val="003755"/>
              </a:buClr>
              <a:buSzTx/>
              <a:buFontTx/>
              <a:buNone/>
            </a:pPr>
            <a:r>
              <a:rPr lang="nb-NO" sz="4400" b="0" noProof="0">
                <a:solidFill>
                  <a:schemeClr val="tx1"/>
                </a:solidFill>
              </a:rPr>
              <a:t>If you see any </a:t>
            </a:r>
            <a:r>
              <a:rPr lang="nb-NO" sz="4400" b="1" i="1" noProof="0">
                <a:solidFill>
                  <a:schemeClr val="tx1"/>
                </a:solidFill>
              </a:rPr>
              <a:t>layouts after this </a:t>
            </a:r>
            <a:r>
              <a:rPr lang="nb-NO" sz="4400" b="0" i="0" noProof="0">
                <a:solidFill>
                  <a:schemeClr val="tx1"/>
                </a:solidFill>
              </a:rPr>
              <a:t>one</a:t>
            </a:r>
            <a:r>
              <a:rPr lang="nb-NO" sz="4400" b="1" i="1" noProof="0">
                <a:solidFill>
                  <a:schemeClr val="tx1"/>
                </a:solidFill>
              </a:rPr>
              <a:t>,</a:t>
            </a:r>
            <a:br>
              <a:rPr lang="nb-NO" sz="4400" b="0" i="0" noProof="0">
                <a:solidFill>
                  <a:schemeClr val="tx1"/>
                </a:solidFill>
              </a:rPr>
            </a:br>
            <a:r>
              <a:rPr lang="nb-NO" sz="4400" b="0" noProof="0">
                <a:solidFill>
                  <a:schemeClr val="tx1"/>
                </a:solidFill>
              </a:rPr>
              <a:t>do not use them. These layouts </a:t>
            </a:r>
            <a:r>
              <a:rPr lang="nb-NO" sz="4400" b="1" i="1" u="none" noProof="0">
                <a:solidFill>
                  <a:schemeClr val="tx1"/>
                </a:solidFill>
              </a:rPr>
              <a:t>are not </a:t>
            </a:r>
            <a:r>
              <a:rPr lang="nb-NO" sz="4400" b="0" noProof="0">
                <a:solidFill>
                  <a:schemeClr val="tx1"/>
                </a:solidFill>
              </a:rPr>
              <a:t>part of our corporate template.</a:t>
            </a:r>
            <a:br>
              <a:rPr lang="nb-NO" sz="2800" b="0" noProof="0">
                <a:solidFill>
                  <a:schemeClr val="tx1"/>
                </a:solidFill>
              </a:rPr>
            </a:br>
            <a:br>
              <a:rPr lang="nb-NO" sz="2800" b="0" noProof="0">
                <a:solidFill>
                  <a:schemeClr val="tx1"/>
                </a:solidFill>
              </a:rPr>
            </a:br>
            <a:endParaRPr lang="nb-NO" sz="28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nb-NO" sz="13800" b="1" i="1" noProof="0">
                <a:solidFill>
                  <a:schemeClr val="tx1"/>
                </a:solidFill>
              </a:rPr>
              <a:t>Do not use </a:t>
            </a:r>
            <a:endParaRPr lang="nb-NO" sz="24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ct val="0"/>
              </a:spcAft>
              <a:buClr>
                <a:srgbClr val="003755"/>
              </a:buClr>
              <a:buSzTx/>
              <a:buFontTx/>
              <a:buNone/>
            </a:pPr>
            <a:r>
              <a:rPr lang="nb-NO" sz="2000" b="0" noProof="0">
                <a:solidFill>
                  <a:schemeClr val="tx1"/>
                </a:solidFill>
              </a:rPr>
              <a:t>Due to PowerPoint’s standard Copy/Paste functionality extra undesirable layouts can appear.</a:t>
            </a:r>
            <a:endParaRPr lang="nb-NO"/>
          </a:p>
          <a:p>
            <a:pPr marL="0" marR="0" indent="0" algn="ctr" fontAlgn="auto">
              <a:lnSpc>
                <a:spcPct val="100000"/>
              </a:lnSpc>
              <a:spcBef>
                <a:spcPts val="600"/>
              </a:spcBef>
              <a:spcAft>
                <a:spcPct val="0"/>
              </a:spcAft>
              <a:buClr>
                <a:srgbClr val="003755"/>
              </a:buClr>
              <a:buSzTx/>
              <a:buFontTx/>
              <a:buNone/>
            </a:pPr>
            <a:r>
              <a:rPr lang="nb-NO" sz="2000" b="0" noProof="0">
                <a:solidFill>
                  <a:schemeClr val="tx1"/>
                </a:solidFill>
              </a:rPr>
              <a:t>Also notice: Layouts after this might contain potential confidential information.</a:t>
            </a:r>
            <a:br>
              <a:rPr lang="nb-NO" sz="1800" b="0" noProof="0">
                <a:solidFill>
                  <a:schemeClr val="tx1"/>
                </a:solidFill>
              </a:rPr>
            </a:br>
            <a:endParaRPr lang="nb-NO" sz="1800" b="0" noProof="0">
              <a:solidFill>
                <a:schemeClr val="tx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flipH="1">
            <a:off x="0" y="6858000"/>
            <a:ext cx="0" cy="0"/>
          </a:xfrm>
        </p:spPr>
        <p:txBody>
          <a:bodyPr/>
          <a:lstStyle>
            <a:lvl1pPr>
              <a:defRPr sz="100">
                <a:noFill/>
              </a:defRPr>
            </a:lvl1pPr>
          </a:lstStyle>
          <a:p>
            <a:fld id="{6F52A3B9-C46E-47C2-A1FB-F5434525BDF4}" type="datetime4">
              <a:rPr lang="nb-NO" smtClean="0"/>
              <a:t>25. august 2025</a:t>
            </a:fld>
            <a:endParaRPr lang="nb-NO"/>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flipH="1">
            <a:off x="0" y="6858000"/>
            <a:ext cx="0" cy="0"/>
          </a:xfrm>
        </p:spPr>
        <p:txBody>
          <a:bodyPr/>
          <a:lstStyle>
            <a:lvl1pPr>
              <a:defRPr sz="100">
                <a:noFill/>
              </a:defRPr>
            </a:lvl1pPr>
          </a:lstStyle>
          <a:p>
            <a:endParaRPr lang="nb-NO"/>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flipH="1">
            <a:off x="0" y="6858000"/>
            <a:ext cx="0" cy="0"/>
          </a:xfrm>
        </p:spPr>
        <p:txBody>
          <a:bodyPr/>
          <a:lstStyle>
            <a:lvl1pPr>
              <a:defRPr sz="100">
                <a:noFill/>
              </a:defRPr>
            </a:lvl1pPr>
          </a:lstStyle>
          <a:p>
            <a:fld id="{23AA811B-2EBD-4900-905E-5BE206449611}" type="slidenum">
              <a:rPr lang="nb-NO" smtClean="0"/>
              <a:t>‹#›</a:t>
            </a:fld>
            <a:endParaRPr lang="nb-NO"/>
          </a:p>
        </p:txBody>
      </p:sp>
    </p:spTree>
    <p:extLst>
      <p:ext uri="{BB962C8B-B14F-4D97-AF65-F5344CB8AC3E}">
        <p14:creationId xmlns:p14="http://schemas.microsoft.com/office/powerpoint/2010/main" val="6117342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6" name="Footer Placeholder 5" hidden="1">
            <a:extLst>
              <a:ext uri="{FF2B5EF4-FFF2-40B4-BE49-F238E27FC236}">
                <a16:creationId xmlns:a16="http://schemas.microsoft.com/office/drawing/2014/main" id="{B7C17EF3-DFE3-42DA-919A-3B52AFDD0CA3}"/>
              </a:ext>
            </a:extLst>
          </p:cNvPr>
          <p:cNvSpPr>
            <a:spLocks noGrp="1"/>
          </p:cNvSpPr>
          <p:nvPr>
            <p:ph type="ftr" sz="quarter" idx="17"/>
          </p:nvPr>
        </p:nvSpPr>
        <p:spPr>
          <a:xfrm flipH="1">
            <a:off x="0" y="6856915"/>
            <a:ext cx="0" cy="0"/>
          </a:xfrm>
        </p:spPr>
        <p:txBody>
          <a:bodyPr/>
          <a:lstStyle/>
          <a:p>
            <a:endParaRPr lang="nb-NO"/>
          </a:p>
        </p:txBody>
      </p:sp>
      <p:sp>
        <p:nvSpPr>
          <p:cNvPr id="26" name="Date_GeneralDate" hidden="1">
            <a:extLst>
              <a:ext uri="{FF2B5EF4-FFF2-40B4-BE49-F238E27FC236}">
                <a16:creationId xmlns:a16="http://schemas.microsoft.com/office/drawing/2014/main" id="{F1B95CA8-B641-40EB-A587-D85F377F9C17}"/>
              </a:ext>
            </a:extLst>
          </p:cNvPr>
          <p:cNvSpPr txBox="1"/>
          <p:nvPr userDrawn="1"/>
        </p:nvSpPr>
        <p:spPr>
          <a:xfrm flipH="1">
            <a:off x="0" y="6856915"/>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t>2025.08.25</a:t>
            </a:fld>
            <a:endParaRPr lang="nb-NO"/>
          </a:p>
        </p:txBody>
      </p:sp>
      <p:sp>
        <p:nvSpPr>
          <p:cNvPr id="16" name="Background">
            <a:extLst>
              <a:ext uri="{FF2B5EF4-FFF2-40B4-BE49-F238E27FC236}">
                <a16:creationId xmlns:a16="http://schemas.microsoft.com/office/drawing/2014/main" id="{43FCE1A2-9FD7-4202-AC27-91BF74398582}"/>
              </a:ext>
            </a:extLst>
          </p:cNvPr>
          <p:cNvSpPr>
            <a:spLocks noGrp="1" noRot="1" noMove="1" noResize="1" noEditPoints="1" noAdjustHandles="1" noChangeArrowheads="1" noChangeShapeType="1"/>
          </p:cNvSpPr>
          <p:nvPr userDrawn="1"/>
        </p:nvSpPr>
        <p:spPr>
          <a:xfrm>
            <a:off x="0" y="0"/>
            <a:ext cx="121932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err="1">
              <a:noFill/>
            </a:endParaRPr>
          </a:p>
        </p:txBody>
      </p:sp>
      <p:sp>
        <p:nvSpPr>
          <p:cNvPr id="2" name="Background">
            <a:extLst>
              <a:ext uri="{FF2B5EF4-FFF2-40B4-BE49-F238E27FC236}">
                <a16:creationId xmlns:a16="http://schemas.microsoft.com/office/drawing/2014/main" id="{E0C48FDD-2D1D-7FFE-5B8B-06D7D823A44F}"/>
              </a:ext>
            </a:extLst>
          </p:cNvPr>
          <p:cNvSpPr>
            <a:spLocks noGrp="1" noRot="1" noMove="1" noResize="1" noEditPoints="1" noAdjustHandles="1" noChangeArrowheads="1" noChangeShapeType="1"/>
          </p:cNvSpPr>
          <p:nvPr userDrawn="1"/>
        </p:nvSpPr>
        <p:spPr bwMode="white">
          <a:xfrm>
            <a:off x="6892320" y="0"/>
            <a:ext cx="5300880" cy="6858000"/>
          </a:xfrm>
          <a:custGeom>
            <a:avLst/>
            <a:gdLst>
              <a:gd name="connsiteX0" fmla="*/ 0 w 5300880"/>
              <a:gd name="connsiteY0" fmla="*/ 0 h 6858000"/>
              <a:gd name="connsiteX1" fmla="*/ 5300880 w 5300880"/>
              <a:gd name="connsiteY1" fmla="*/ 0 h 6858000"/>
              <a:gd name="connsiteX2" fmla="*/ 5300880 w 5300880"/>
              <a:gd name="connsiteY2" fmla="*/ 6858000 h 6858000"/>
              <a:gd name="connsiteX3" fmla="*/ 2228299 w 53008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00880" h="6858000">
                <a:moveTo>
                  <a:pt x="0" y="0"/>
                </a:moveTo>
                <a:lnTo>
                  <a:pt x="5300880" y="0"/>
                </a:lnTo>
                <a:lnTo>
                  <a:pt x="5300880" y="6858000"/>
                </a:lnTo>
                <a:lnTo>
                  <a:pt x="2228299" y="6858000"/>
                </a:lnTo>
                <a:close/>
              </a:path>
            </a:pathLst>
          </a:custGeom>
          <a:solidFill>
            <a:srgbClr val="FFC9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sz="100" noProof="0" err="1">
              <a:noFill/>
            </a:endParaRPr>
          </a:p>
        </p:txBody>
      </p:sp>
      <p:pic>
        <p:nvPicPr>
          <p:cNvPr id="3" name="Logo">
            <a:extLst>
              <a:ext uri="{FF2B5EF4-FFF2-40B4-BE49-F238E27FC236}">
                <a16:creationId xmlns:a16="http://schemas.microsoft.com/office/drawing/2014/main" id="{68D7CCE5-C35C-50B0-823C-477A3BF60310}"/>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045474" y="6427838"/>
            <a:ext cx="612000" cy="106814"/>
          </a:xfrm>
          <a:prstGeom prst="rect">
            <a:avLst/>
          </a:prstGeom>
        </p:spPr>
      </p:pic>
      <p:sp>
        <p:nvSpPr>
          <p:cNvPr id="4" name="Title 3">
            <a:extLst>
              <a:ext uri="{FF2B5EF4-FFF2-40B4-BE49-F238E27FC236}">
                <a16:creationId xmlns:a16="http://schemas.microsoft.com/office/drawing/2014/main" id="{B0BEA9CE-472A-49B1-A381-8238D0D43933}"/>
              </a:ext>
            </a:extLst>
          </p:cNvPr>
          <p:cNvSpPr>
            <a:spLocks noGrp="1"/>
          </p:cNvSpPr>
          <p:nvPr>
            <p:ph type="title" hasCustomPrompt="1"/>
          </p:nvPr>
        </p:nvSpPr>
        <p:spPr>
          <a:xfrm>
            <a:off x="1486800" y="1404287"/>
            <a:ext cx="9216125" cy="1065600"/>
          </a:xfrm>
        </p:spPr>
        <p:txBody>
          <a:bodyPr/>
          <a:lstStyle>
            <a:lvl1pPr>
              <a:lnSpc>
                <a:spcPct val="83000"/>
              </a:lnSpc>
              <a:defRPr sz="5400"/>
            </a:lvl1pPr>
          </a:lstStyle>
          <a:p>
            <a:r>
              <a:rPr lang="nb-NO"/>
              <a:t>Agenda</a:t>
            </a:r>
          </a:p>
        </p:txBody>
      </p:sp>
      <p:sp>
        <p:nvSpPr>
          <p:cNvPr id="10" name="Content Placeholder 9">
            <a:extLst>
              <a:ext uri="{FF2B5EF4-FFF2-40B4-BE49-F238E27FC236}">
                <a16:creationId xmlns:a16="http://schemas.microsoft.com/office/drawing/2014/main" id="{42617C79-2DF4-44DC-8C72-135C6495AFB7}"/>
              </a:ext>
            </a:extLst>
          </p:cNvPr>
          <p:cNvSpPr>
            <a:spLocks noGrp="1"/>
          </p:cNvSpPr>
          <p:nvPr>
            <p:ph sz="quarter" idx="14" hasCustomPrompt="1"/>
          </p:nvPr>
        </p:nvSpPr>
        <p:spPr>
          <a:xfrm>
            <a:off x="2436813" y="2469600"/>
            <a:ext cx="8266112" cy="3569250"/>
          </a:xfrm>
        </p:spPr>
        <p:txBody>
          <a:bodyPr/>
          <a:lstStyle>
            <a:lvl1pPr marL="0" indent="0">
              <a:lnSpc>
                <a:spcPct val="90000"/>
              </a:lnSpc>
              <a:spcBef>
                <a:spcPct val="0"/>
              </a:spcBef>
              <a:spcAft>
                <a:spcPts val="1200"/>
              </a:spcAft>
              <a:buFont typeface="Veidekke Favorit Offc" panose="020B0504030202060203" pitchFamily="34" charset="0"/>
              <a:buChar char="​"/>
              <a:defRPr sz="1600">
                <a:solidFill>
                  <a:schemeClr val="tx1"/>
                </a:solidFill>
              </a:defRPr>
            </a:lvl1pPr>
            <a:lvl2pPr marL="216000">
              <a:lnSpc>
                <a:spcPct val="90000"/>
              </a:lnSpc>
              <a:spcBef>
                <a:spcPct val="0"/>
              </a:spcBef>
              <a:spcAft>
                <a:spcPts val="1200"/>
              </a:spcAft>
              <a:defRPr sz="1400">
                <a:solidFill>
                  <a:schemeClr val="tx1"/>
                </a:solidFill>
              </a:defRPr>
            </a:lvl2pPr>
            <a:lvl3pPr marL="432000">
              <a:lnSpc>
                <a:spcPct val="90000"/>
              </a:lnSpc>
              <a:spcBef>
                <a:spcPct val="0"/>
              </a:spcBef>
              <a:spcAft>
                <a:spcPts val="1200"/>
              </a:spcAft>
              <a:defRPr sz="1200">
                <a:solidFill>
                  <a:schemeClr val="tx1"/>
                </a:solidFill>
              </a:defRPr>
            </a:lvl3pPr>
            <a:lvl4pPr marL="648000">
              <a:lnSpc>
                <a:spcPct val="90000"/>
              </a:lnSpc>
              <a:spcBef>
                <a:spcPct val="0"/>
              </a:spcBef>
              <a:spcAft>
                <a:spcPts val="1200"/>
              </a:spcAft>
              <a:defRPr sz="1200">
                <a:solidFill>
                  <a:schemeClr val="tx1"/>
                </a:solidFill>
              </a:defRPr>
            </a:lvl4pPr>
            <a:lvl5pPr marL="864000">
              <a:lnSpc>
                <a:spcPct val="90000"/>
              </a:lnSpc>
              <a:spcBef>
                <a:spcPct val="0"/>
              </a:spcBef>
              <a:spcAft>
                <a:spcPts val="1200"/>
              </a:spcAft>
              <a:defRPr sz="1200">
                <a:solidFill>
                  <a:schemeClr val="tx1"/>
                </a:solidFill>
              </a:defRPr>
            </a:lvl5pPr>
            <a:lvl6pPr marL="864000">
              <a:lnSpc>
                <a:spcPct val="90000"/>
              </a:lnSpc>
              <a:spcAft>
                <a:spcPts val="1200"/>
              </a:spcAft>
              <a:defRPr sz="1200">
                <a:solidFill>
                  <a:schemeClr val="tx1"/>
                </a:solidFill>
              </a:defRPr>
            </a:lvl6pPr>
            <a:lvl7pPr marL="864000">
              <a:lnSpc>
                <a:spcPct val="90000"/>
              </a:lnSpc>
              <a:spcAft>
                <a:spcPts val="1200"/>
              </a:spcAft>
              <a:defRPr sz="1200">
                <a:solidFill>
                  <a:schemeClr val="tx1"/>
                </a:solidFill>
              </a:defRPr>
            </a:lvl7pPr>
            <a:lvl8pPr marL="864000">
              <a:lnSpc>
                <a:spcPct val="90000"/>
              </a:lnSpc>
              <a:spcAft>
                <a:spcPts val="1200"/>
              </a:spcAft>
              <a:defRPr sz="1200">
                <a:solidFill>
                  <a:schemeClr val="tx1"/>
                </a:solidFill>
              </a:defRPr>
            </a:lvl8pPr>
            <a:lvl9pPr marL="864000">
              <a:lnSpc>
                <a:spcPct val="90000"/>
              </a:lnSpc>
              <a:spcAft>
                <a:spcPts val="1200"/>
              </a:spcAft>
              <a:defRPr sz="1200">
                <a:solidFill>
                  <a:schemeClr val="tx1"/>
                </a:solidFill>
              </a:defRPr>
            </a:lvl9pPr>
          </a:lstStyle>
          <a:p>
            <a:pPr lvl="0"/>
            <a:r>
              <a:rPr lang="nb-NO" noProof="0"/>
              <a:t>Klikk for å legge til tekst                                                                                                                          Enter &amp; TAB for å vise neste tekststil                                                                                                   SHIFT+TAB for å vise forrige tekststil</a:t>
            </a:r>
            <a:endParaRPr lang="nb-NO"/>
          </a:p>
        </p:txBody>
      </p:sp>
      <p:sp>
        <p:nvSpPr>
          <p:cNvPr id="11" name="Text Placeholder 10">
            <a:extLst>
              <a:ext uri="{FF2B5EF4-FFF2-40B4-BE49-F238E27FC236}">
                <a16:creationId xmlns:a16="http://schemas.microsoft.com/office/drawing/2014/main" id="{B66DD940-8E10-4341-B574-98F1B94C5D7D}"/>
              </a:ext>
            </a:extLst>
          </p:cNvPr>
          <p:cNvSpPr>
            <a:spLocks noGrp="1"/>
          </p:cNvSpPr>
          <p:nvPr>
            <p:ph type="body" sz="quarter" idx="15" hasCustomPrompt="1"/>
          </p:nvPr>
        </p:nvSpPr>
        <p:spPr>
          <a:xfrm>
            <a:off x="1487489" y="2469600"/>
            <a:ext cx="679449" cy="3569250"/>
          </a:xfrm>
        </p:spPr>
        <p:txBody>
          <a:bodyPr/>
          <a:lstStyle>
            <a:lvl1pPr marL="0" indent="0" algn="l">
              <a:lnSpc>
                <a:spcPct val="90000"/>
              </a:lnSpc>
              <a:spcBef>
                <a:spcPct val="0"/>
              </a:spcBef>
              <a:spcAft>
                <a:spcPts val="1200"/>
              </a:spcAft>
              <a:buNone/>
              <a:defRPr sz="1600" spc="0" baseline="0">
                <a:solidFill>
                  <a:schemeClr val="tx1"/>
                </a:solidFill>
                <a:latin typeface="+mj-lt"/>
              </a:defRPr>
            </a:lvl1pPr>
            <a:lvl2pPr marL="0" indent="0" algn="l">
              <a:lnSpc>
                <a:spcPct val="90000"/>
              </a:lnSpc>
              <a:spcBef>
                <a:spcPct val="0"/>
              </a:spcBef>
              <a:spcAft>
                <a:spcPts val="1200"/>
              </a:spcAft>
              <a:buNone/>
              <a:defRPr sz="1600" spc="0" baseline="0">
                <a:solidFill>
                  <a:schemeClr val="tx1"/>
                </a:solidFill>
              </a:defRPr>
            </a:lvl2pPr>
            <a:lvl3pPr marL="0" indent="0">
              <a:lnSpc>
                <a:spcPct val="90000"/>
              </a:lnSpc>
              <a:spcAft>
                <a:spcPts val="1200"/>
              </a:spcAft>
              <a:buFont typeface="Veidekke Favorit Offc" panose="020B0504030202060203" pitchFamily="34" charset="0"/>
              <a:buChar char="​"/>
              <a:defRPr sz="1600">
                <a:solidFill>
                  <a:schemeClr val="tx1"/>
                </a:solidFill>
              </a:defRPr>
            </a:lvl3pPr>
            <a:lvl4pPr marL="0" indent="0">
              <a:lnSpc>
                <a:spcPct val="90000"/>
              </a:lnSpc>
              <a:spcAft>
                <a:spcPts val="1200"/>
              </a:spcAft>
              <a:buFont typeface="Veidekke Favorit Offc" panose="020B0504030202060203" pitchFamily="34" charset="0"/>
              <a:buChar char="​"/>
              <a:defRPr sz="1600">
                <a:solidFill>
                  <a:schemeClr val="tx1"/>
                </a:solidFill>
              </a:defRPr>
            </a:lvl4pPr>
            <a:lvl5pPr marL="0" indent="0">
              <a:lnSpc>
                <a:spcPct val="90000"/>
              </a:lnSpc>
              <a:spcAft>
                <a:spcPts val="1200"/>
              </a:spcAft>
              <a:buFont typeface="Veidekke Favorit Offc" panose="020B0504030202060203" pitchFamily="34" charset="0"/>
              <a:buChar char="​"/>
              <a:defRPr sz="1600">
                <a:solidFill>
                  <a:schemeClr val="tx1"/>
                </a:solidFill>
              </a:defRPr>
            </a:lvl5pPr>
            <a:lvl6pPr marL="0" indent="0">
              <a:lnSpc>
                <a:spcPct val="90000"/>
              </a:lnSpc>
              <a:spcAft>
                <a:spcPts val="1200"/>
              </a:spcAft>
              <a:buFont typeface="Veidekke Favorit Offc" panose="020B0504030202060203" pitchFamily="34" charset="0"/>
              <a:buChar char="​"/>
              <a:defRPr sz="1600">
                <a:solidFill>
                  <a:schemeClr val="tx1"/>
                </a:solidFill>
              </a:defRPr>
            </a:lvl6pPr>
            <a:lvl7pPr marL="0" indent="0">
              <a:lnSpc>
                <a:spcPct val="90000"/>
              </a:lnSpc>
              <a:spcAft>
                <a:spcPts val="1200"/>
              </a:spcAft>
              <a:buFont typeface="Veidekke Favorit Offc" panose="020B0504030202060203" pitchFamily="34" charset="0"/>
              <a:buChar char="​"/>
              <a:defRPr sz="1600">
                <a:solidFill>
                  <a:schemeClr val="tx1"/>
                </a:solidFill>
              </a:defRPr>
            </a:lvl7pPr>
            <a:lvl8pPr marL="0" indent="0">
              <a:lnSpc>
                <a:spcPct val="90000"/>
              </a:lnSpc>
              <a:spcAft>
                <a:spcPts val="1200"/>
              </a:spcAft>
              <a:buFont typeface="Veidekke Favorit Offc" panose="020B0504030202060203" pitchFamily="34" charset="0"/>
              <a:buChar char="​"/>
              <a:defRPr sz="1600">
                <a:solidFill>
                  <a:schemeClr val="tx1"/>
                </a:solidFill>
              </a:defRPr>
            </a:lvl8pPr>
            <a:lvl9pPr marL="0" indent="0">
              <a:lnSpc>
                <a:spcPct val="90000"/>
              </a:lnSpc>
              <a:spcAft>
                <a:spcPts val="1200"/>
              </a:spcAft>
              <a:buFont typeface="Veidekke Favorit Offc" panose="020B0504030202060203" pitchFamily="34" charset="0"/>
              <a:buChar char="​"/>
              <a:defRPr sz="1600">
                <a:solidFill>
                  <a:schemeClr val="tx1"/>
                </a:solidFill>
              </a:defRPr>
            </a:lvl9pPr>
          </a:lstStyle>
          <a:p>
            <a:pPr lvl="0"/>
            <a:r>
              <a:rPr lang="nb-NO"/>
              <a:t>01.</a:t>
            </a:r>
          </a:p>
        </p:txBody>
      </p:sp>
      <p:sp>
        <p:nvSpPr>
          <p:cNvPr id="8" name="Slide Number Placeholder 7">
            <a:extLst>
              <a:ext uri="{FF2B5EF4-FFF2-40B4-BE49-F238E27FC236}">
                <a16:creationId xmlns:a16="http://schemas.microsoft.com/office/drawing/2014/main" id="{5A541C28-306F-4B1A-94BD-B51E80FD159E}"/>
              </a:ext>
            </a:extLst>
          </p:cNvPr>
          <p:cNvSpPr>
            <a:spLocks noGrp="1"/>
          </p:cNvSpPr>
          <p:nvPr>
            <p:ph type="sldNum" sz="quarter" idx="18"/>
          </p:nvPr>
        </p:nvSpPr>
        <p:spPr/>
        <p:txBody>
          <a:bodyPr/>
          <a:lstStyle/>
          <a:p>
            <a:fld id="{24C8C45C-947F-4981-8B3F-4F32E973C901}" type="slidenum">
              <a:rPr lang="nb-NO" smtClean="0"/>
              <a:t>‹#›</a:t>
            </a:fld>
            <a:endParaRPr lang="nb-NO"/>
          </a:p>
        </p:txBody>
      </p:sp>
      <p:sp>
        <p:nvSpPr>
          <p:cNvPr id="25" name="Footer dynamisk" descr="{&quot;templafy&quot;:{&quot;id&quot;:&quot;b74327e7-8b59-46a2-a302-f9c04ead024a&quot;}}" title="Footer">
            <a:extLst>
              <a:ext uri="{FF2B5EF4-FFF2-40B4-BE49-F238E27FC236}">
                <a16:creationId xmlns:a16="http://schemas.microsoft.com/office/drawing/2014/main" id="{B616EE8D-9718-4F4E-9102-D1C9842B7EA1}"/>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a:solidFill>
                <a:schemeClr val="tx1"/>
              </a:solidFill>
            </a:endParaRPr>
          </a:p>
        </p:txBody>
      </p:sp>
    </p:spTree>
    <p:extLst>
      <p:ext uri="{BB962C8B-B14F-4D97-AF65-F5344CB8AC3E}">
        <p14:creationId xmlns:p14="http://schemas.microsoft.com/office/powerpoint/2010/main" val="295164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tel (A)">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22D4646A-1BF2-4744-BFE7-DCE649553889}"/>
              </a:ext>
            </a:extLst>
          </p:cNvPr>
          <p:cNvSpPr>
            <a:spLocks noGrp="1"/>
          </p:cNvSpPr>
          <p:nvPr>
            <p:ph type="ftr" sz="quarter" idx="17"/>
          </p:nvPr>
        </p:nvSpPr>
        <p:spPr/>
        <p:txBody>
          <a:bodyPr/>
          <a:lstStyle/>
          <a:p>
            <a:endParaRPr lang="nb-NO"/>
          </a:p>
        </p:txBody>
      </p:sp>
      <p:sp>
        <p:nvSpPr>
          <p:cNvPr id="14" name="Date_GeneralDate" hidden="1">
            <a:extLst>
              <a:ext uri="{FF2B5EF4-FFF2-40B4-BE49-F238E27FC236}">
                <a16:creationId xmlns:a16="http://schemas.microsoft.com/office/drawing/2014/main" id="{CB5BCAAB-6B64-4014-9266-FA789153954E}"/>
              </a:ext>
            </a:extLst>
          </p:cNvPr>
          <p:cNvSpPr txBox="1"/>
          <p:nvPr userDrawn="1"/>
        </p:nvSpPr>
        <p:spPr>
          <a:xfrm flipH="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t>2025.08.25</a:t>
            </a:fld>
            <a:endParaRPr lang="nb-NO"/>
          </a:p>
        </p:txBody>
      </p:sp>
      <p:sp>
        <p:nvSpPr>
          <p:cNvPr id="19" name="Slide Number Placeholder 7" hidden="1">
            <a:extLst>
              <a:ext uri="{FF2B5EF4-FFF2-40B4-BE49-F238E27FC236}">
                <a16:creationId xmlns:a16="http://schemas.microsoft.com/office/drawing/2014/main" id="{F9A5527B-62C8-C42A-83D3-7DC161296283}"/>
              </a:ext>
            </a:extLst>
          </p:cNvPr>
          <p:cNvSpPr>
            <a:spLocks noGrp="1"/>
          </p:cNvSpPr>
          <p:nvPr>
            <p:ph type="sldNum" sz="quarter" idx="22"/>
          </p:nvPr>
        </p:nvSpPr>
        <p:spPr>
          <a:xfrm flipH="1">
            <a:off x="0" y="6858000"/>
            <a:ext cx="0" cy="0"/>
          </a:xfrm>
        </p:spPr>
        <p:txBody>
          <a:bodyPr/>
          <a:lstStyle>
            <a:lvl1pPr>
              <a:defRPr sz="100">
                <a:noFill/>
              </a:defRPr>
            </a:lvl1pPr>
          </a:lstStyle>
          <a:p>
            <a:fld id="{24C8C45C-947F-4981-8B3F-4F32E973C901}" type="slidenum">
              <a:rPr lang="nb-NO" smtClean="0"/>
              <a:t>‹#›</a:t>
            </a:fld>
            <a:endParaRPr lang="nb-NO"/>
          </a:p>
        </p:txBody>
      </p:sp>
      <p:sp>
        <p:nvSpPr>
          <p:cNvPr id="8" name="Background">
            <a:extLst>
              <a:ext uri="{FF2B5EF4-FFF2-40B4-BE49-F238E27FC236}">
                <a16:creationId xmlns:a16="http://schemas.microsoft.com/office/drawing/2014/main" id="{2DDD123D-50B3-5A7F-65F4-6459C97D4A67}"/>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3A0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err="1">
              <a:noFill/>
            </a:endParaRPr>
          </a:p>
        </p:txBody>
      </p:sp>
      <p:sp>
        <p:nvSpPr>
          <p:cNvPr id="12" name="Background">
            <a:extLst>
              <a:ext uri="{FF2B5EF4-FFF2-40B4-BE49-F238E27FC236}">
                <a16:creationId xmlns:a16="http://schemas.microsoft.com/office/drawing/2014/main" id="{070F7C31-4716-DAC3-045D-F1F0326F9219}"/>
              </a:ext>
            </a:extLst>
          </p:cNvPr>
          <p:cNvSpPr>
            <a:spLocks noGrp="1" noRot="1" noMove="1" noResize="1" noEditPoints="1" noAdjustHandles="1" noChangeArrowheads="1" noChangeShapeType="1"/>
          </p:cNvSpPr>
          <p:nvPr userDrawn="1"/>
        </p:nvSpPr>
        <p:spPr bwMode="white">
          <a:xfrm>
            <a:off x="6892320" y="0"/>
            <a:ext cx="5300880" cy="6858000"/>
          </a:xfrm>
          <a:custGeom>
            <a:avLst/>
            <a:gdLst>
              <a:gd name="connsiteX0" fmla="*/ 0 w 5300880"/>
              <a:gd name="connsiteY0" fmla="*/ 0 h 6858000"/>
              <a:gd name="connsiteX1" fmla="*/ 5300880 w 5300880"/>
              <a:gd name="connsiteY1" fmla="*/ 0 h 6858000"/>
              <a:gd name="connsiteX2" fmla="*/ 5300880 w 5300880"/>
              <a:gd name="connsiteY2" fmla="*/ 6858000 h 6858000"/>
              <a:gd name="connsiteX3" fmla="*/ 2228299 w 53008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00880" h="6858000">
                <a:moveTo>
                  <a:pt x="0" y="0"/>
                </a:moveTo>
                <a:lnTo>
                  <a:pt x="5300880" y="0"/>
                </a:lnTo>
                <a:lnTo>
                  <a:pt x="5300880" y="6858000"/>
                </a:lnTo>
                <a:lnTo>
                  <a:pt x="2228299" y="6858000"/>
                </a:lnTo>
                <a:close/>
              </a:path>
            </a:pathLst>
          </a:custGeom>
          <a:solidFill>
            <a:srgbClr val="4B1A2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sz="100" noProof="0" err="1">
              <a:noFill/>
            </a:endParaRPr>
          </a:p>
        </p:txBody>
      </p:sp>
      <p:pic>
        <p:nvPicPr>
          <p:cNvPr id="6" name="Logo">
            <a:extLst>
              <a:ext uri="{FF2B5EF4-FFF2-40B4-BE49-F238E27FC236}">
                <a16:creationId xmlns:a16="http://schemas.microsoft.com/office/drawing/2014/main" id="{8B5DC9EC-2E01-3AE3-8728-38CD54C15A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45474" y="6427838"/>
            <a:ext cx="612000" cy="106814"/>
          </a:xfrm>
          <a:prstGeom prst="rect">
            <a:avLst/>
          </a:prstGeom>
        </p:spPr>
      </p:pic>
      <p:sp>
        <p:nvSpPr>
          <p:cNvPr id="9" name="Title 1">
            <a:extLst>
              <a:ext uri="{FF2B5EF4-FFF2-40B4-BE49-F238E27FC236}">
                <a16:creationId xmlns:a16="http://schemas.microsoft.com/office/drawing/2014/main" id="{9CC8C595-8C60-4B1C-9A07-C360DED0D599}"/>
              </a:ext>
            </a:extLst>
          </p:cNvPr>
          <p:cNvSpPr>
            <a:spLocks noGrp="1"/>
          </p:cNvSpPr>
          <p:nvPr>
            <p:ph type="title" hasCustomPrompt="1"/>
          </p:nvPr>
        </p:nvSpPr>
        <p:spPr>
          <a:xfrm>
            <a:off x="759600" y="2714178"/>
            <a:ext cx="8046263" cy="2355934"/>
          </a:xfrm>
          <a:prstGeom prst="rect">
            <a:avLst/>
          </a:prstGeom>
        </p:spPr>
        <p:txBody>
          <a:bodyPr anchor="t" anchorCtr="0">
            <a:noAutofit/>
          </a:bodyPr>
          <a:lstStyle>
            <a:lvl1pPr>
              <a:lnSpc>
                <a:spcPct val="90000"/>
              </a:lnSpc>
              <a:defRPr sz="5400" b="0">
                <a:solidFill>
                  <a:schemeClr val="tx1"/>
                </a:solidFill>
                <a:latin typeface="+mn-lt"/>
              </a:defRPr>
            </a:lvl1pPr>
          </a:lstStyle>
          <a:p>
            <a:r>
              <a:rPr lang="nb-NO"/>
              <a:t>Klikk for å legge til tekst</a:t>
            </a:r>
          </a:p>
        </p:txBody>
      </p:sp>
      <p:sp>
        <p:nvSpPr>
          <p:cNvPr id="32" name="Text Placeholder 10">
            <a:extLst>
              <a:ext uri="{FF2B5EF4-FFF2-40B4-BE49-F238E27FC236}">
                <a16:creationId xmlns:a16="http://schemas.microsoft.com/office/drawing/2014/main" id="{7102832B-FF45-4688-92E8-9D1C96F99856}"/>
              </a:ext>
            </a:extLst>
          </p:cNvPr>
          <p:cNvSpPr>
            <a:spLocks noGrp="1"/>
          </p:cNvSpPr>
          <p:nvPr>
            <p:ph type="body" sz="quarter" idx="15" hasCustomPrompt="1"/>
          </p:nvPr>
        </p:nvSpPr>
        <p:spPr>
          <a:xfrm>
            <a:off x="759600" y="1767405"/>
            <a:ext cx="1344564" cy="830997"/>
          </a:xfrm>
        </p:spPr>
        <p:txBody>
          <a:bodyPr wrap="square">
            <a:spAutoFit/>
          </a:bodyPr>
          <a:lstStyle>
            <a:lvl1pPr marL="0" indent="0" algn="l">
              <a:lnSpc>
                <a:spcPct val="100000"/>
              </a:lnSpc>
              <a:spcBef>
                <a:spcPct val="0"/>
              </a:spcBef>
              <a:buFont typeface="Arial" panose="020B0604020202020204" pitchFamily="34" charset="0"/>
              <a:buNone/>
              <a:defRPr sz="5400" b="1" spc="-150" baseline="0">
                <a:solidFill>
                  <a:schemeClr val="tx1"/>
                </a:solidFill>
                <a:latin typeface="+mn-lt"/>
              </a:defRPr>
            </a:lvl1pPr>
            <a:lvl2pPr marL="0" indent="0" algn="l">
              <a:lnSpc>
                <a:spcPct val="100000"/>
              </a:lnSpc>
              <a:spcBef>
                <a:spcPct val="0"/>
              </a:spcBef>
              <a:buFont typeface="Arial" panose="020B0604020202020204" pitchFamily="34" charset="0"/>
              <a:buNone/>
              <a:defRPr sz="5400" b="1">
                <a:solidFill>
                  <a:schemeClr val="tx1"/>
                </a:solidFill>
                <a:latin typeface="+mn-lt"/>
              </a:defRPr>
            </a:lvl2pPr>
            <a:lvl3pPr marL="0" indent="0">
              <a:lnSpc>
                <a:spcPct val="100000"/>
              </a:lnSpc>
              <a:buNone/>
              <a:defRPr sz="5400" b="1">
                <a:solidFill>
                  <a:schemeClr val="tx1"/>
                </a:solidFill>
                <a:latin typeface="+mn-lt"/>
              </a:defRPr>
            </a:lvl3pPr>
            <a:lvl4pPr marL="0" indent="0">
              <a:lnSpc>
                <a:spcPct val="100000"/>
              </a:lnSpc>
              <a:buNone/>
              <a:defRPr sz="5400" b="1">
                <a:solidFill>
                  <a:schemeClr val="tx1"/>
                </a:solidFill>
                <a:latin typeface="+mn-lt"/>
              </a:defRPr>
            </a:lvl4pPr>
            <a:lvl5pPr marL="0" indent="0">
              <a:lnSpc>
                <a:spcPct val="100000"/>
              </a:lnSpc>
              <a:buNone/>
              <a:defRPr sz="5400" b="1">
                <a:solidFill>
                  <a:schemeClr val="tx1"/>
                </a:solidFill>
                <a:latin typeface="+mn-lt"/>
              </a:defRPr>
            </a:lvl5pPr>
            <a:lvl6pPr marL="0" indent="0">
              <a:lnSpc>
                <a:spcPct val="100000"/>
              </a:lnSpc>
              <a:buNone/>
              <a:defRPr sz="5400" b="1">
                <a:solidFill>
                  <a:schemeClr val="tx1"/>
                </a:solidFill>
                <a:latin typeface="+mn-lt"/>
              </a:defRPr>
            </a:lvl6pPr>
            <a:lvl7pPr marL="0" indent="0">
              <a:lnSpc>
                <a:spcPct val="100000"/>
              </a:lnSpc>
              <a:buNone/>
              <a:defRPr sz="5400" b="1">
                <a:solidFill>
                  <a:schemeClr val="tx1"/>
                </a:solidFill>
                <a:latin typeface="+mn-lt"/>
              </a:defRPr>
            </a:lvl7pPr>
            <a:lvl8pPr marL="0" indent="0">
              <a:lnSpc>
                <a:spcPct val="100000"/>
              </a:lnSpc>
              <a:buNone/>
              <a:defRPr sz="5400" b="1">
                <a:solidFill>
                  <a:schemeClr val="tx1"/>
                </a:solidFill>
                <a:latin typeface="+mn-lt"/>
              </a:defRPr>
            </a:lvl8pPr>
            <a:lvl9pPr marL="0" indent="0">
              <a:lnSpc>
                <a:spcPct val="100000"/>
              </a:lnSpc>
              <a:buNone/>
              <a:defRPr sz="5400" b="1">
                <a:solidFill>
                  <a:schemeClr val="tx1"/>
                </a:solidFill>
                <a:latin typeface="+mn-lt"/>
              </a:defRPr>
            </a:lvl9pPr>
          </a:lstStyle>
          <a:p>
            <a:pPr lvl="0"/>
            <a:r>
              <a:rPr lang="nb-NO"/>
              <a:t>02</a:t>
            </a:r>
          </a:p>
        </p:txBody>
      </p:sp>
    </p:spTree>
    <p:extLst>
      <p:ext uri="{BB962C8B-B14F-4D97-AF65-F5344CB8AC3E}">
        <p14:creationId xmlns:p14="http://schemas.microsoft.com/office/powerpoint/2010/main" val="15826662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 (B)">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22D4646A-1BF2-4744-BFE7-DCE649553889}"/>
              </a:ext>
            </a:extLst>
          </p:cNvPr>
          <p:cNvSpPr>
            <a:spLocks noGrp="1"/>
          </p:cNvSpPr>
          <p:nvPr>
            <p:ph type="ftr" sz="quarter" idx="17"/>
          </p:nvPr>
        </p:nvSpPr>
        <p:spPr/>
        <p:txBody>
          <a:bodyPr/>
          <a:lstStyle/>
          <a:p>
            <a:endParaRPr lang="nb-NO"/>
          </a:p>
        </p:txBody>
      </p:sp>
      <p:sp>
        <p:nvSpPr>
          <p:cNvPr id="14" name="Date_GeneralDate" hidden="1">
            <a:extLst>
              <a:ext uri="{FF2B5EF4-FFF2-40B4-BE49-F238E27FC236}">
                <a16:creationId xmlns:a16="http://schemas.microsoft.com/office/drawing/2014/main" id="{CB5BCAAB-6B64-4014-9266-FA789153954E}"/>
              </a:ext>
            </a:extLst>
          </p:cNvPr>
          <p:cNvSpPr txBox="1"/>
          <p:nvPr userDrawn="1"/>
        </p:nvSpPr>
        <p:spPr>
          <a:xfrm flipH="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t>2025.08.25</a:t>
            </a:fld>
            <a:endParaRPr lang="nb-NO"/>
          </a:p>
        </p:txBody>
      </p:sp>
      <p:sp>
        <p:nvSpPr>
          <p:cNvPr id="19" name="Slide Number Placeholder 7" hidden="1">
            <a:extLst>
              <a:ext uri="{FF2B5EF4-FFF2-40B4-BE49-F238E27FC236}">
                <a16:creationId xmlns:a16="http://schemas.microsoft.com/office/drawing/2014/main" id="{F9A5527B-62C8-C42A-83D3-7DC161296283}"/>
              </a:ext>
            </a:extLst>
          </p:cNvPr>
          <p:cNvSpPr>
            <a:spLocks noGrp="1"/>
          </p:cNvSpPr>
          <p:nvPr>
            <p:ph type="sldNum" sz="quarter" idx="22"/>
          </p:nvPr>
        </p:nvSpPr>
        <p:spPr>
          <a:xfrm flipH="1">
            <a:off x="0" y="6858000"/>
            <a:ext cx="0" cy="0"/>
          </a:xfrm>
        </p:spPr>
        <p:txBody>
          <a:bodyPr/>
          <a:lstStyle>
            <a:lvl1pPr>
              <a:defRPr sz="100">
                <a:noFill/>
              </a:defRPr>
            </a:lvl1pPr>
          </a:lstStyle>
          <a:p>
            <a:fld id="{24C8C45C-947F-4981-8B3F-4F32E973C901}" type="slidenum">
              <a:rPr lang="nb-NO" smtClean="0"/>
              <a:t>‹#›</a:t>
            </a:fld>
            <a:endParaRPr lang="nb-NO"/>
          </a:p>
        </p:txBody>
      </p:sp>
      <p:sp>
        <p:nvSpPr>
          <p:cNvPr id="8" name="Background">
            <a:extLst>
              <a:ext uri="{FF2B5EF4-FFF2-40B4-BE49-F238E27FC236}">
                <a16:creationId xmlns:a16="http://schemas.microsoft.com/office/drawing/2014/main" id="{2DDD123D-50B3-5A7F-65F4-6459C97D4A67}"/>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err="1">
              <a:noFill/>
            </a:endParaRPr>
          </a:p>
        </p:txBody>
      </p:sp>
      <p:sp>
        <p:nvSpPr>
          <p:cNvPr id="12" name="Background">
            <a:extLst>
              <a:ext uri="{FF2B5EF4-FFF2-40B4-BE49-F238E27FC236}">
                <a16:creationId xmlns:a16="http://schemas.microsoft.com/office/drawing/2014/main" id="{070F7C31-4716-DAC3-045D-F1F0326F9219}"/>
              </a:ext>
            </a:extLst>
          </p:cNvPr>
          <p:cNvSpPr>
            <a:spLocks noGrp="1" noRot="1" noMove="1" noResize="1" noEditPoints="1" noAdjustHandles="1" noChangeArrowheads="1" noChangeShapeType="1"/>
          </p:cNvSpPr>
          <p:nvPr userDrawn="1"/>
        </p:nvSpPr>
        <p:spPr bwMode="white">
          <a:xfrm>
            <a:off x="6892320" y="0"/>
            <a:ext cx="5300880" cy="6858000"/>
          </a:xfrm>
          <a:custGeom>
            <a:avLst/>
            <a:gdLst>
              <a:gd name="connsiteX0" fmla="*/ 0 w 5300880"/>
              <a:gd name="connsiteY0" fmla="*/ 0 h 6858000"/>
              <a:gd name="connsiteX1" fmla="*/ 5300880 w 5300880"/>
              <a:gd name="connsiteY1" fmla="*/ 0 h 6858000"/>
              <a:gd name="connsiteX2" fmla="*/ 5300880 w 5300880"/>
              <a:gd name="connsiteY2" fmla="*/ 6858000 h 6858000"/>
              <a:gd name="connsiteX3" fmla="*/ 2228299 w 53008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00880" h="6858000">
                <a:moveTo>
                  <a:pt x="0" y="0"/>
                </a:moveTo>
                <a:lnTo>
                  <a:pt x="5300880" y="0"/>
                </a:lnTo>
                <a:lnTo>
                  <a:pt x="5300880" y="6858000"/>
                </a:lnTo>
                <a:lnTo>
                  <a:pt x="2228299" y="6858000"/>
                </a:lnTo>
                <a:close/>
              </a:path>
            </a:pathLst>
          </a:custGeom>
          <a:solidFill>
            <a:srgbClr val="FFC9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sz="100" noProof="0" err="1">
              <a:noFill/>
            </a:endParaRPr>
          </a:p>
        </p:txBody>
      </p:sp>
      <p:pic>
        <p:nvPicPr>
          <p:cNvPr id="6" name="Logo">
            <a:extLst>
              <a:ext uri="{FF2B5EF4-FFF2-40B4-BE49-F238E27FC236}">
                <a16:creationId xmlns:a16="http://schemas.microsoft.com/office/drawing/2014/main" id="{8B5DC9EC-2E01-3AE3-8728-38CD54C15AB7}"/>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045474" y="6427838"/>
            <a:ext cx="612000" cy="106814"/>
          </a:xfrm>
          <a:prstGeom prst="rect">
            <a:avLst/>
          </a:prstGeom>
        </p:spPr>
      </p:pic>
      <p:sp>
        <p:nvSpPr>
          <p:cNvPr id="9" name="Title 1">
            <a:extLst>
              <a:ext uri="{FF2B5EF4-FFF2-40B4-BE49-F238E27FC236}">
                <a16:creationId xmlns:a16="http://schemas.microsoft.com/office/drawing/2014/main" id="{9CC8C595-8C60-4B1C-9A07-C360DED0D599}"/>
              </a:ext>
            </a:extLst>
          </p:cNvPr>
          <p:cNvSpPr>
            <a:spLocks noGrp="1"/>
          </p:cNvSpPr>
          <p:nvPr>
            <p:ph type="title" hasCustomPrompt="1"/>
          </p:nvPr>
        </p:nvSpPr>
        <p:spPr>
          <a:xfrm>
            <a:off x="759600" y="2714178"/>
            <a:ext cx="8046263" cy="2355934"/>
          </a:xfrm>
          <a:prstGeom prst="rect">
            <a:avLst/>
          </a:prstGeom>
        </p:spPr>
        <p:txBody>
          <a:bodyPr anchor="t" anchorCtr="0">
            <a:noAutofit/>
          </a:bodyPr>
          <a:lstStyle>
            <a:lvl1pPr>
              <a:lnSpc>
                <a:spcPct val="90000"/>
              </a:lnSpc>
              <a:defRPr sz="5400" b="0">
                <a:solidFill>
                  <a:schemeClr val="accent2"/>
                </a:solidFill>
                <a:latin typeface="+mn-lt"/>
              </a:defRPr>
            </a:lvl1pPr>
          </a:lstStyle>
          <a:p>
            <a:r>
              <a:rPr lang="nb-NO"/>
              <a:t>Klikk for å legge til tekst</a:t>
            </a:r>
          </a:p>
        </p:txBody>
      </p:sp>
      <p:sp>
        <p:nvSpPr>
          <p:cNvPr id="32" name="Text Placeholder 10">
            <a:extLst>
              <a:ext uri="{FF2B5EF4-FFF2-40B4-BE49-F238E27FC236}">
                <a16:creationId xmlns:a16="http://schemas.microsoft.com/office/drawing/2014/main" id="{7102832B-FF45-4688-92E8-9D1C96F99856}"/>
              </a:ext>
            </a:extLst>
          </p:cNvPr>
          <p:cNvSpPr>
            <a:spLocks noGrp="1"/>
          </p:cNvSpPr>
          <p:nvPr>
            <p:ph type="body" sz="quarter" idx="15" hasCustomPrompt="1"/>
          </p:nvPr>
        </p:nvSpPr>
        <p:spPr>
          <a:xfrm>
            <a:off x="759600" y="1767405"/>
            <a:ext cx="1344564" cy="830997"/>
          </a:xfrm>
        </p:spPr>
        <p:txBody>
          <a:bodyPr wrap="square">
            <a:spAutoFit/>
          </a:bodyPr>
          <a:lstStyle>
            <a:lvl1pPr marL="0" indent="0" algn="l">
              <a:lnSpc>
                <a:spcPct val="100000"/>
              </a:lnSpc>
              <a:spcBef>
                <a:spcPct val="0"/>
              </a:spcBef>
              <a:buFont typeface="Arial" panose="020B0604020202020204" pitchFamily="34" charset="0"/>
              <a:buNone/>
              <a:defRPr sz="5400" b="1" spc="-150" baseline="0">
                <a:solidFill>
                  <a:schemeClr val="accent2"/>
                </a:solidFill>
                <a:latin typeface="+mn-lt"/>
              </a:defRPr>
            </a:lvl1pPr>
            <a:lvl2pPr marL="0" indent="0" algn="l">
              <a:lnSpc>
                <a:spcPct val="100000"/>
              </a:lnSpc>
              <a:spcBef>
                <a:spcPct val="0"/>
              </a:spcBef>
              <a:buFont typeface="Arial" panose="020B0604020202020204" pitchFamily="34" charset="0"/>
              <a:buNone/>
              <a:defRPr sz="5400" b="1">
                <a:solidFill>
                  <a:schemeClr val="accent2"/>
                </a:solidFill>
                <a:latin typeface="+mn-lt"/>
              </a:defRPr>
            </a:lvl2pPr>
            <a:lvl3pPr marL="0" indent="0">
              <a:lnSpc>
                <a:spcPct val="100000"/>
              </a:lnSpc>
              <a:buNone/>
              <a:defRPr sz="5400" b="1">
                <a:solidFill>
                  <a:schemeClr val="accent2"/>
                </a:solidFill>
                <a:latin typeface="+mn-lt"/>
              </a:defRPr>
            </a:lvl3pPr>
            <a:lvl4pPr marL="0" indent="0">
              <a:lnSpc>
                <a:spcPct val="100000"/>
              </a:lnSpc>
              <a:buNone/>
              <a:defRPr sz="5400" b="1">
                <a:solidFill>
                  <a:schemeClr val="accent2"/>
                </a:solidFill>
                <a:latin typeface="+mn-lt"/>
              </a:defRPr>
            </a:lvl4pPr>
            <a:lvl5pPr marL="0" indent="0">
              <a:lnSpc>
                <a:spcPct val="100000"/>
              </a:lnSpc>
              <a:buNone/>
              <a:defRPr sz="5400" b="1">
                <a:solidFill>
                  <a:schemeClr val="accent2"/>
                </a:solidFill>
                <a:latin typeface="+mn-lt"/>
              </a:defRPr>
            </a:lvl5pPr>
            <a:lvl6pPr marL="0" indent="0">
              <a:lnSpc>
                <a:spcPct val="100000"/>
              </a:lnSpc>
              <a:buNone/>
              <a:defRPr sz="5400" b="1">
                <a:solidFill>
                  <a:schemeClr val="accent2"/>
                </a:solidFill>
                <a:latin typeface="+mn-lt"/>
              </a:defRPr>
            </a:lvl6pPr>
            <a:lvl7pPr marL="0" indent="0">
              <a:lnSpc>
                <a:spcPct val="100000"/>
              </a:lnSpc>
              <a:buNone/>
              <a:defRPr sz="5400" b="1">
                <a:solidFill>
                  <a:schemeClr val="accent2"/>
                </a:solidFill>
                <a:latin typeface="+mn-lt"/>
              </a:defRPr>
            </a:lvl7pPr>
            <a:lvl8pPr marL="0" indent="0">
              <a:lnSpc>
                <a:spcPct val="100000"/>
              </a:lnSpc>
              <a:buNone/>
              <a:defRPr sz="5400" b="1">
                <a:solidFill>
                  <a:schemeClr val="accent2"/>
                </a:solidFill>
                <a:latin typeface="+mn-lt"/>
              </a:defRPr>
            </a:lvl8pPr>
            <a:lvl9pPr marL="0" indent="0">
              <a:lnSpc>
                <a:spcPct val="100000"/>
              </a:lnSpc>
              <a:buNone/>
              <a:defRPr sz="5400" b="1">
                <a:solidFill>
                  <a:schemeClr val="accent2"/>
                </a:solidFill>
                <a:latin typeface="+mn-lt"/>
              </a:defRPr>
            </a:lvl9pPr>
          </a:lstStyle>
          <a:p>
            <a:pPr lvl="0"/>
            <a:r>
              <a:rPr lang="nb-NO"/>
              <a:t>02</a:t>
            </a:r>
          </a:p>
        </p:txBody>
      </p:sp>
    </p:spTree>
    <p:extLst>
      <p:ext uri="{BB962C8B-B14F-4D97-AF65-F5344CB8AC3E}">
        <p14:creationId xmlns:p14="http://schemas.microsoft.com/office/powerpoint/2010/main" val="493105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138E193A-10C2-4482-B28B-D399F03C510E}"/>
              </a:ext>
            </a:extLst>
          </p:cNvPr>
          <p:cNvSpPr>
            <a:spLocks noGrp="1"/>
          </p:cNvSpPr>
          <p:nvPr>
            <p:ph type="dt" sz="half" idx="15"/>
          </p:nvPr>
        </p:nvSpPr>
        <p:spPr>
          <a:xfrm flipH="1">
            <a:off x="0" y="6856915"/>
            <a:ext cx="0" cy="0"/>
          </a:xfrm>
          <a:prstGeom prst="rect">
            <a:avLst/>
          </a:prstGeom>
        </p:spPr>
        <p:txBody>
          <a:bodyPr/>
          <a:lstStyle/>
          <a:p>
            <a:fld id="{61DE43AA-2E28-4A0E-BA9D-ECF639511D6D}" type="datetime3">
              <a:rPr lang="nb-NO" smtClean="0"/>
              <a:t>2025.08.25</a:t>
            </a:fld>
            <a:endParaRPr lang="nb-NO"/>
          </a:p>
        </p:txBody>
      </p:sp>
      <p:sp>
        <p:nvSpPr>
          <p:cNvPr id="9" name="Footer Placeholder 8" hidden="1">
            <a:extLst>
              <a:ext uri="{FF2B5EF4-FFF2-40B4-BE49-F238E27FC236}">
                <a16:creationId xmlns:a16="http://schemas.microsoft.com/office/drawing/2014/main" id="{79154EB9-01B1-4747-98CF-A86F80C0DC2C}"/>
              </a:ext>
            </a:extLst>
          </p:cNvPr>
          <p:cNvSpPr>
            <a:spLocks noGrp="1"/>
          </p:cNvSpPr>
          <p:nvPr>
            <p:ph type="ftr" sz="quarter" idx="16"/>
          </p:nvPr>
        </p:nvSpPr>
        <p:spPr/>
        <p:txBody>
          <a:bodyPr/>
          <a:lstStyle/>
          <a:p>
            <a:endParaRPr lang="nb-NO"/>
          </a:p>
        </p:txBody>
      </p:sp>
      <p:sp>
        <p:nvSpPr>
          <p:cNvPr id="2" name="Title 1">
            <a:extLst>
              <a:ext uri="{FF2B5EF4-FFF2-40B4-BE49-F238E27FC236}">
                <a16:creationId xmlns:a16="http://schemas.microsoft.com/office/drawing/2014/main" id="{7679D108-EC24-E1E5-C0C4-FE466CFE0ADB}"/>
              </a:ext>
            </a:extLst>
          </p:cNvPr>
          <p:cNvSpPr>
            <a:spLocks noGrp="1"/>
          </p:cNvSpPr>
          <p:nvPr>
            <p:ph type="title" hasCustomPrompt="1"/>
          </p:nvPr>
        </p:nvSpPr>
        <p:spPr/>
        <p:txBody>
          <a:bodyPr/>
          <a:lstStyle/>
          <a:p>
            <a:r>
              <a:rPr lang="nb-NO"/>
              <a:t>Tittel første linje</a:t>
            </a:r>
          </a:p>
        </p:txBody>
      </p:sp>
      <p:sp>
        <p:nvSpPr>
          <p:cNvPr id="7" name="Subtitle 2"/>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10" name="Content Placeholder 9">
            <a:extLst>
              <a:ext uri="{FF2B5EF4-FFF2-40B4-BE49-F238E27FC236}">
                <a16:creationId xmlns:a16="http://schemas.microsoft.com/office/drawing/2014/main" id="{42617C79-2DF4-44DC-8C72-135C6495AFB7}"/>
              </a:ext>
            </a:extLst>
          </p:cNvPr>
          <p:cNvSpPr>
            <a:spLocks noGrp="1"/>
          </p:cNvSpPr>
          <p:nvPr>
            <p:ph sz="quarter" idx="14" hasCustomPrompt="1"/>
          </p:nvPr>
        </p:nvSpPr>
        <p:spPr>
          <a:xfrm>
            <a:off x="540000" y="1933200"/>
            <a:ext cx="11113200" cy="4107600"/>
          </a:xfrm>
        </p:spPr>
        <p:txBody>
          <a:bodyPr/>
          <a:lstStyle>
            <a:lvl1pPr>
              <a:defRPr/>
            </a:lvl1pPr>
          </a:lstStyle>
          <a:p>
            <a:pPr lvl="0"/>
            <a:r>
              <a:rPr lang="nb-NO" noProof="0"/>
              <a:t>Klikk for å legge til tekst                                                                                                                                                        Enter &amp; TAB for å vise neste tekststil                                                                                                                       SHIFT+TAB for å vise forrige tekststil</a:t>
            </a:r>
            <a:endParaRPr lang="nb-NO"/>
          </a:p>
        </p:txBody>
      </p:sp>
      <p:sp>
        <p:nvSpPr>
          <p:cNvPr id="11" name="Slide Number Placeholder 10">
            <a:extLst>
              <a:ext uri="{FF2B5EF4-FFF2-40B4-BE49-F238E27FC236}">
                <a16:creationId xmlns:a16="http://schemas.microsoft.com/office/drawing/2014/main" id="{3DFFD7DE-B4B4-4962-B7F3-6CC72D3E2CEC}"/>
              </a:ext>
            </a:extLst>
          </p:cNvPr>
          <p:cNvSpPr>
            <a:spLocks noGrp="1"/>
          </p:cNvSpPr>
          <p:nvPr>
            <p:ph type="sldNum" sz="quarter" idx="17"/>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236908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hold, to spalter (A)">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18D01167-EC9B-4DA1-9501-6B598D187D7B}"/>
              </a:ext>
            </a:extLst>
          </p:cNvPr>
          <p:cNvSpPr>
            <a:spLocks noGrp="1"/>
          </p:cNvSpPr>
          <p:nvPr>
            <p:ph type="dt" sz="half" idx="16"/>
          </p:nvPr>
        </p:nvSpPr>
        <p:spPr>
          <a:xfrm flipH="1">
            <a:off x="0" y="6856915"/>
            <a:ext cx="0" cy="0"/>
          </a:xfrm>
          <a:prstGeom prst="rect">
            <a:avLst/>
          </a:prstGeom>
        </p:spPr>
        <p:txBody>
          <a:bodyPr/>
          <a:lstStyle/>
          <a:p>
            <a:fld id="{EE7367A1-121C-48C2-AE43-DEB6BDA9FA74}" type="datetime3">
              <a:rPr lang="nb-NO" smtClean="0"/>
              <a:t>2025.08.25</a:t>
            </a:fld>
            <a:endParaRPr lang="nb-NO"/>
          </a:p>
        </p:txBody>
      </p:sp>
      <p:sp>
        <p:nvSpPr>
          <p:cNvPr id="3" name="Footer Placeholder 2" hidden="1">
            <a:extLst>
              <a:ext uri="{FF2B5EF4-FFF2-40B4-BE49-F238E27FC236}">
                <a16:creationId xmlns:a16="http://schemas.microsoft.com/office/drawing/2014/main" id="{32FD52F3-3D07-4405-A309-88A2C9221435}"/>
              </a:ext>
            </a:extLst>
          </p:cNvPr>
          <p:cNvSpPr>
            <a:spLocks noGrp="1"/>
          </p:cNvSpPr>
          <p:nvPr>
            <p:ph type="ftr" sz="quarter" idx="17"/>
          </p:nvPr>
        </p:nvSpPr>
        <p:spPr/>
        <p:txBody>
          <a:bodyPr/>
          <a:lstStyle/>
          <a:p>
            <a:endParaRPr lang="nb-NO"/>
          </a:p>
        </p:txBody>
      </p:sp>
      <p:sp>
        <p:nvSpPr>
          <p:cNvPr id="9" name="Title 1">
            <a:extLst>
              <a:ext uri="{FF2B5EF4-FFF2-40B4-BE49-F238E27FC236}">
                <a16:creationId xmlns:a16="http://schemas.microsoft.com/office/drawing/2014/main" id="{BA4BF28F-B8B2-1ABB-2C7C-9FA0E9EEAB77}"/>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1" name="Subtitle 2">
            <a:extLst>
              <a:ext uri="{FF2B5EF4-FFF2-40B4-BE49-F238E27FC236}">
                <a16:creationId xmlns:a16="http://schemas.microsoft.com/office/drawing/2014/main" id="{FFBF8B23-FC9B-BE3C-B245-42CB1CB61455}"/>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3524000" cy="4107600"/>
          </a:xfrm>
        </p:spPr>
        <p:txBody>
          <a:bodyPr/>
          <a:lstStyle/>
          <a:p>
            <a:pPr lvl="0"/>
            <a:r>
              <a:rPr lang="nb-NO" noProof="0"/>
              <a:t>Klikk for å legge til tekst           Enter &amp; TAB for å vise neste tekststil                       SHIFT+TAB for å vise forrige tekststil</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5281613" y="1933200"/>
            <a:ext cx="6370386" cy="4107600"/>
          </a:xfrm>
        </p:spPr>
        <p:txBody>
          <a:bodyPr/>
          <a:lstStyle/>
          <a:p>
            <a:pPr lvl="0"/>
            <a:r>
              <a:rPr lang="nb-NO" noProof="0"/>
              <a:t>Klikk for å legge til tekst                                                         Enter &amp; TAB for å vise neste tekststil                       SHIFT+TAB for å vise forrige tekststil</a:t>
            </a:r>
            <a:endParaRPr lang="nb-NO"/>
          </a:p>
        </p:txBody>
      </p:sp>
      <p:sp>
        <p:nvSpPr>
          <p:cNvPr id="7" name="Slide Number Placeholder 6">
            <a:extLst>
              <a:ext uri="{FF2B5EF4-FFF2-40B4-BE49-F238E27FC236}">
                <a16:creationId xmlns:a16="http://schemas.microsoft.com/office/drawing/2014/main" id="{8DD8C7AD-77F6-49A8-8B9B-5866599705B9}"/>
              </a:ext>
            </a:extLst>
          </p:cNvPr>
          <p:cNvSpPr>
            <a:spLocks noGrp="1"/>
          </p:cNvSpPr>
          <p:nvPr>
            <p:ph type="sldNum" sz="quarter" idx="18"/>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322772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_GeneralDate" hidden="1"/>
          <p:cNvSpPr>
            <a:spLocks noGrp="1"/>
          </p:cNvSpPr>
          <p:nvPr>
            <p:ph type="dt" sz="half" idx="2"/>
          </p:nvPr>
        </p:nvSpPr>
        <p:spPr>
          <a:xfrm flipH="1">
            <a:off x="0" y="6856915"/>
            <a:ext cx="0" cy="0"/>
          </a:xfrm>
          <a:prstGeom prst="rect">
            <a:avLst/>
          </a:prstGeom>
        </p:spPr>
        <p:txBody>
          <a:bodyPr vert="horz" lIns="0" tIns="0" rIns="0" bIns="0" rtlCol="0" anchor="b" anchorCtr="0"/>
          <a:lstStyle>
            <a:lvl1pPr algn="l">
              <a:defRPr sz="800" b="1" spc="-30" baseline="0">
                <a:noFill/>
                <a:latin typeface="+mj-lt"/>
              </a:defRPr>
            </a:lvl1pPr>
          </a:lstStyle>
          <a:p>
            <a:fld id="{6261E5BE-5806-451A-BC2F-22189CD3E430}" type="datetime3">
              <a:rPr lang="nb-NO" smtClean="0"/>
              <a:t>2025.08.25</a:t>
            </a:fld>
            <a:endParaRPr lang="nb-NO"/>
          </a:p>
        </p:txBody>
      </p:sp>
      <p:sp>
        <p:nvSpPr>
          <p:cNvPr id="5" name="FLD_PresentationTitle" hidden="1"/>
          <p:cNvSpPr>
            <a:spLocks noGrp="1"/>
          </p:cNvSpPr>
          <p:nvPr>
            <p:ph type="ftr" sz="quarter" idx="3"/>
          </p:nvPr>
        </p:nvSpPr>
        <p:spPr>
          <a:xfrm flipH="1">
            <a:off x="0" y="6856915"/>
            <a:ext cx="0" cy="0"/>
          </a:xfrm>
          <a:prstGeom prst="rect">
            <a:avLst/>
          </a:prstGeom>
        </p:spPr>
        <p:txBody>
          <a:bodyPr vert="horz" lIns="0" tIns="0" rIns="0" bIns="0" rtlCol="0" anchor="b" anchorCtr="0"/>
          <a:lstStyle>
            <a:lvl1pPr algn="l">
              <a:defRPr sz="800" b="1" spc="-30" baseline="0">
                <a:noFill/>
                <a:latin typeface="+mj-lt"/>
              </a:defRPr>
            </a:lvl1pPr>
          </a:lstStyle>
          <a:p>
            <a:endParaRPr lang="nb-NO"/>
          </a:p>
        </p:txBody>
      </p:sp>
      <p:sp>
        <p:nvSpPr>
          <p:cNvPr id="8" name="Title Placeholder 7">
            <a:extLst>
              <a:ext uri="{FF2B5EF4-FFF2-40B4-BE49-F238E27FC236}">
                <a16:creationId xmlns:a16="http://schemas.microsoft.com/office/drawing/2014/main" id="{929BDF0D-EABA-4F66-B534-62E4BDC6070F}"/>
              </a:ext>
            </a:extLst>
          </p:cNvPr>
          <p:cNvSpPr>
            <a:spLocks noGrp="1"/>
          </p:cNvSpPr>
          <p:nvPr>
            <p:ph type="title"/>
          </p:nvPr>
        </p:nvSpPr>
        <p:spPr>
          <a:xfrm>
            <a:off x="539999" y="554400"/>
            <a:ext cx="11113200" cy="1065600"/>
          </a:xfrm>
          <a:prstGeom prst="rect">
            <a:avLst/>
          </a:prstGeom>
        </p:spPr>
        <p:txBody>
          <a:bodyPr vert="horz" lIns="0" tIns="0" rIns="0" bIns="0" rtlCol="0" anchor="t" anchorCtr="0">
            <a:noAutofit/>
          </a:bodyPr>
          <a:lstStyle/>
          <a:p>
            <a:r>
              <a:rPr lang="nb-NO"/>
              <a:t>Click to edit Master title style</a:t>
            </a:r>
          </a:p>
        </p:txBody>
      </p:sp>
      <p:sp>
        <p:nvSpPr>
          <p:cNvPr id="3" name="Text Placeholder 2"/>
          <p:cNvSpPr>
            <a:spLocks noGrp="1"/>
          </p:cNvSpPr>
          <p:nvPr>
            <p:ph type="body" idx="1"/>
          </p:nvPr>
        </p:nvSpPr>
        <p:spPr>
          <a:xfrm>
            <a:off x="539999" y="1933200"/>
            <a:ext cx="11113200" cy="4107600"/>
          </a:xfrm>
          <a:prstGeom prst="rect">
            <a:avLst/>
          </a:prstGeom>
        </p:spPr>
        <p:txBody>
          <a:bodyPr vert="horz" lIns="0" tIns="0" rIns="0" bIns="0" rtlCol="0">
            <a:noAutofit/>
          </a:bodyPr>
          <a:lstStyle/>
          <a:p>
            <a:pPr lvl="0"/>
            <a:r>
              <a:rPr lang="nb-NO" noProof="0"/>
              <a:t>Click to add text                                                                                                                                                                    Enter &amp; TAB to view next text style                                                                                                              SHIFT+TAB to view previous text style</a:t>
            </a:r>
            <a:endParaRPr lang="nb-NO"/>
          </a:p>
          <a:p>
            <a:pPr lvl="1"/>
            <a:r>
              <a:rPr lang="nb-NO" noProof="0"/>
              <a:t>Second level</a:t>
            </a:r>
            <a:endParaRPr lang="nb-NO"/>
          </a:p>
          <a:p>
            <a:pPr lvl="2"/>
            <a:r>
              <a:rPr lang="nb-NO" noProof="0"/>
              <a:t>Third level</a:t>
            </a:r>
            <a:endParaRPr lang="nb-NO"/>
          </a:p>
          <a:p>
            <a:pPr lvl="3"/>
            <a:r>
              <a:rPr lang="nb-NO" noProof="0"/>
              <a:t>Fourth level</a:t>
            </a:r>
            <a:endParaRPr lang="nb-NO"/>
          </a:p>
          <a:p>
            <a:pPr lvl="4"/>
            <a:r>
              <a:rPr lang="nb-NO" noProof="0"/>
              <a:t>Fifth level</a:t>
            </a:r>
            <a:endParaRPr lang="nb-NO"/>
          </a:p>
          <a:p>
            <a:pPr lvl="5"/>
            <a:r>
              <a:rPr lang="nb-NO" noProof="0"/>
              <a:t>6 level</a:t>
            </a:r>
            <a:endParaRPr lang="nb-NO"/>
          </a:p>
          <a:p>
            <a:pPr lvl="6"/>
            <a:r>
              <a:rPr lang="nb-NO" noProof="0"/>
              <a:t>7 level</a:t>
            </a:r>
            <a:endParaRPr lang="nb-NO"/>
          </a:p>
          <a:p>
            <a:pPr lvl="7"/>
            <a:r>
              <a:rPr lang="nb-NO" noProof="0"/>
              <a:t>8 level</a:t>
            </a:r>
            <a:endParaRPr lang="nb-NO"/>
          </a:p>
          <a:p>
            <a:pPr lvl="8"/>
            <a:r>
              <a:rPr lang="nb-NO" noProof="0"/>
              <a:t>9 level</a:t>
            </a:r>
            <a:endParaRPr lang="nb-NO"/>
          </a:p>
        </p:txBody>
      </p:sp>
      <p:sp>
        <p:nvSpPr>
          <p:cNvPr id="6" name="Slide Number Placeholder 5"/>
          <p:cNvSpPr>
            <a:spLocks noGrp="1"/>
          </p:cNvSpPr>
          <p:nvPr>
            <p:ph type="sldNum" sz="quarter" idx="4"/>
          </p:nvPr>
        </p:nvSpPr>
        <p:spPr>
          <a:xfrm>
            <a:off x="540000" y="6307200"/>
            <a:ext cx="252000" cy="180000"/>
          </a:xfrm>
          <a:prstGeom prst="rect">
            <a:avLst/>
          </a:prstGeom>
        </p:spPr>
        <p:txBody>
          <a:bodyPr vert="horz" lIns="0" tIns="0" rIns="0" bIns="0" rtlCol="0" anchor="b" anchorCtr="0"/>
          <a:lstStyle>
            <a:lvl1pPr algn="l">
              <a:defRPr sz="800" b="1" spc="0" baseline="0">
                <a:solidFill>
                  <a:schemeClr val="tx2"/>
                </a:solidFill>
                <a:latin typeface="+mj-lt"/>
              </a:defRPr>
            </a:lvl1pPr>
          </a:lstStyle>
          <a:p>
            <a:fld id="{24C8C45C-947F-4981-8B3F-4F32E973C901}" type="slidenum">
              <a:rPr lang="nb-NO" smtClean="0"/>
              <a:t>‹#›</a:t>
            </a:fld>
            <a:endParaRPr lang="nb-NO"/>
          </a:p>
        </p:txBody>
      </p:sp>
      <p:sp>
        <p:nvSpPr>
          <p:cNvPr id="7" name="Footer dynamisk" descr="{&quot;templafy&quot;:{&quot;id&quot;:&quot;9ac12af5-df21-41d2-8354-279c239b6798&quot;}}" title="Footer">
            <a:extLst>
              <a:ext uri="{FF2B5EF4-FFF2-40B4-BE49-F238E27FC236}">
                <a16:creationId xmlns:a16="http://schemas.microsoft.com/office/drawing/2014/main" id="{71B1904D-7DDB-4409-BC8D-BA70CAF190AF}"/>
              </a:ext>
            </a:extLst>
          </p:cNvPr>
          <p:cNvSpPr/>
          <p:nvPr userDrawn="1"/>
        </p:nvSpPr>
        <p:spPr>
          <a:xfrm>
            <a:off x="795600" y="6307200"/>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err="1">
              <a:solidFill>
                <a:schemeClr val="tx1"/>
              </a:solidFill>
            </a:endParaRPr>
          </a:p>
        </p:txBody>
      </p:sp>
      <p:pic>
        <p:nvPicPr>
          <p:cNvPr id="28" name="Logo">
            <a:extLst>
              <a:ext uri="{FF2B5EF4-FFF2-40B4-BE49-F238E27FC236}">
                <a16:creationId xmlns:a16="http://schemas.microsoft.com/office/drawing/2014/main" id="{9F3013B1-CB2F-9885-BADA-A0459C706423}"/>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11045474" y="6427838"/>
            <a:ext cx="612000" cy="106814"/>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878" r:id="rId1"/>
    <p:sldLayoutId id="2147483814" r:id="rId2"/>
    <p:sldLayoutId id="2147483877" r:id="rId3"/>
    <p:sldLayoutId id="2147483879" r:id="rId4"/>
    <p:sldLayoutId id="2147483740" r:id="rId5"/>
    <p:sldLayoutId id="2147483865" r:id="rId6"/>
    <p:sldLayoutId id="2147483880" r:id="rId7"/>
    <p:sldLayoutId id="2147483692" r:id="rId8"/>
    <p:sldLayoutId id="2147483782" r:id="rId9"/>
    <p:sldLayoutId id="2147483787" r:id="rId10"/>
    <p:sldLayoutId id="2147483829" r:id="rId11"/>
    <p:sldLayoutId id="2147483859" r:id="rId12"/>
    <p:sldLayoutId id="2147483861" r:id="rId13"/>
    <p:sldLayoutId id="2147483826" r:id="rId14"/>
    <p:sldLayoutId id="2147483828" r:id="rId15"/>
    <p:sldLayoutId id="2147483831" r:id="rId16"/>
    <p:sldLayoutId id="2147483833" r:id="rId17"/>
    <p:sldLayoutId id="2147483851" r:id="rId18"/>
    <p:sldLayoutId id="2147483882" r:id="rId19"/>
    <p:sldLayoutId id="2147483786" r:id="rId20"/>
    <p:sldLayoutId id="2147483794" r:id="rId21"/>
    <p:sldLayoutId id="2147483796" r:id="rId22"/>
    <p:sldLayoutId id="2147483881" r:id="rId23"/>
    <p:sldLayoutId id="2147483836" r:id="rId24"/>
    <p:sldLayoutId id="2147483843" r:id="rId25"/>
    <p:sldLayoutId id="2147483840" r:id="rId26"/>
    <p:sldLayoutId id="2147483841" r:id="rId27"/>
    <p:sldLayoutId id="2147483855" r:id="rId28"/>
    <p:sldLayoutId id="2147483842" r:id="rId29"/>
    <p:sldLayoutId id="2147483839" r:id="rId30"/>
    <p:sldLayoutId id="2147483837" r:id="rId31"/>
    <p:sldLayoutId id="2147483844" r:id="rId32"/>
    <p:sldLayoutId id="2147483847" r:id="rId33"/>
    <p:sldLayoutId id="2147483848" r:id="rId34"/>
    <p:sldLayoutId id="2147483857" r:id="rId35"/>
    <p:sldLayoutId id="2147483853" r:id="rId36"/>
    <p:sldLayoutId id="2147483820" r:id="rId37"/>
    <p:sldLayoutId id="2147483854" r:id="rId38"/>
    <p:sldLayoutId id="2147483867" r:id="rId39"/>
    <p:sldLayoutId id="2147483797" r:id="rId40"/>
    <p:sldLayoutId id="2147483850" r:id="rId41"/>
    <p:sldLayoutId id="2147483869" r:id="rId42"/>
  </p:sldLayoutIdLst>
  <mc:AlternateContent xmlns:mc="http://schemas.openxmlformats.org/markup-compatibility/2006" xmlns:p159="http://schemas.microsoft.com/office/powerpoint/2015/09/main">
    <mc:Choice Requires="p159">
      <p:transition spd="slow">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hf hdr="0" ftr="0" dt="0"/>
  <p:txStyles>
    <p:titleStyle>
      <a:lvl1pPr algn="l" defTabSz="914400" rtl="0" eaLnBrk="1" latinLnBrk="0" hangingPunct="1">
        <a:lnSpc>
          <a:spcPct val="94000"/>
        </a:lnSpc>
        <a:spcBef>
          <a:spcPct val="0"/>
        </a:spcBef>
        <a:buNone/>
        <a:defRPr sz="3600" b="1" kern="1200" spc="0" baseline="0">
          <a:solidFill>
            <a:schemeClr val="accent2"/>
          </a:solidFill>
          <a:latin typeface="+mj-lt"/>
          <a:ea typeface="+mj-ea"/>
          <a:cs typeface="+mj-cs"/>
        </a:defRPr>
      </a:lvl1pPr>
    </p:titleStyle>
    <p:bodyStyle>
      <a:lvl1pPr marL="216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600" kern="1200">
          <a:solidFill>
            <a:schemeClr val="tx1"/>
          </a:solidFill>
          <a:latin typeface="+mn-lt"/>
          <a:ea typeface="+mn-ea"/>
          <a:cs typeface="+mn-cs"/>
        </a:defRPr>
      </a:lvl2pPr>
      <a:lvl3pPr marL="648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3pPr>
      <a:lvl4pPr marL="864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5pPr>
      <a:lvl6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6pPr>
      <a:lvl7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7pPr>
      <a:lvl8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8pPr>
      <a:lvl9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39" userDrawn="1">
          <p15:clr>
            <a:srgbClr val="F26B43"/>
          </p15:clr>
        </p15:guide>
        <p15:guide id="4" orient="horz" pos="3804" userDrawn="1">
          <p15:clr>
            <a:srgbClr val="F26B43"/>
          </p15:clr>
        </p15:guide>
        <p15:guide id="5" pos="767" userDrawn="1">
          <p15:clr>
            <a:srgbClr val="A4A3A4"/>
          </p15:clr>
        </p15:guide>
        <p15:guide id="6" pos="937" userDrawn="1">
          <p15:clr>
            <a:srgbClr val="A4A3A4"/>
          </p15:clr>
        </p15:guide>
        <p15:guide id="7" pos="1365" userDrawn="1">
          <p15:clr>
            <a:srgbClr val="A4A3A4"/>
          </p15:clr>
        </p15:guide>
        <p15:guide id="8" pos="1535" userDrawn="1">
          <p15:clr>
            <a:srgbClr val="A4A3A4"/>
          </p15:clr>
        </p15:guide>
        <p15:guide id="9" pos="1962" userDrawn="1">
          <p15:clr>
            <a:srgbClr val="A4A3A4"/>
          </p15:clr>
        </p15:guide>
        <p15:guide id="10" pos="2132" userDrawn="1">
          <p15:clr>
            <a:srgbClr val="A4A3A4"/>
          </p15:clr>
        </p15:guide>
        <p15:guide id="11" pos="2560" userDrawn="1">
          <p15:clr>
            <a:srgbClr val="A4A3A4"/>
          </p15:clr>
        </p15:guide>
        <p15:guide id="12" pos="2730" userDrawn="1">
          <p15:clr>
            <a:srgbClr val="A4A3A4"/>
          </p15:clr>
        </p15:guide>
        <p15:guide id="13" pos="3157" userDrawn="1">
          <p15:clr>
            <a:srgbClr val="A4A3A4"/>
          </p15:clr>
        </p15:guide>
        <p15:guide id="14" pos="3327" userDrawn="1">
          <p15:clr>
            <a:srgbClr val="A4A3A4"/>
          </p15:clr>
        </p15:guide>
        <p15:guide id="15" pos="3754" userDrawn="1">
          <p15:clr>
            <a:srgbClr val="A4A3A4"/>
          </p15:clr>
        </p15:guide>
        <p15:guide id="16" pos="3925" userDrawn="1">
          <p15:clr>
            <a:srgbClr val="A4A3A4"/>
          </p15:clr>
        </p15:guide>
        <p15:guide id="17" pos="4352" userDrawn="1">
          <p15:clr>
            <a:srgbClr val="A4A3A4"/>
          </p15:clr>
        </p15:guide>
        <p15:guide id="18" pos="4522" userDrawn="1">
          <p15:clr>
            <a:srgbClr val="A4A3A4"/>
          </p15:clr>
        </p15:guide>
        <p15:guide id="19" pos="4949" userDrawn="1">
          <p15:clr>
            <a:srgbClr val="A4A3A4"/>
          </p15:clr>
        </p15:guide>
        <p15:guide id="20" pos="5120" userDrawn="1">
          <p15:clr>
            <a:srgbClr val="A4A3A4"/>
          </p15:clr>
        </p15:guide>
        <p15:guide id="21" pos="5547" userDrawn="1">
          <p15:clr>
            <a:srgbClr val="A4A3A4"/>
          </p15:clr>
        </p15:guide>
        <p15:guide id="22" pos="5717" userDrawn="1">
          <p15:clr>
            <a:srgbClr val="A4A3A4"/>
          </p15:clr>
        </p15:guide>
        <p15:guide id="23" pos="6144" userDrawn="1">
          <p15:clr>
            <a:srgbClr val="A4A3A4"/>
          </p15:clr>
        </p15:guide>
        <p15:guide id="24" pos="6314" userDrawn="1">
          <p15:clr>
            <a:srgbClr val="A4A3A4"/>
          </p15:clr>
        </p15:guide>
        <p15:guide id="25" pos="6742" userDrawn="1">
          <p15:clr>
            <a:srgbClr val="A4A3A4"/>
          </p15:clr>
        </p15:guide>
        <p15:guide id="26" pos="6912" userDrawn="1">
          <p15:clr>
            <a:srgbClr val="A4A3A4"/>
          </p15:clr>
        </p15:guide>
        <p15:guide id="27" orient="horz" pos="1216" userDrawn="1">
          <p15:clr>
            <a:srgbClr val="F26B43"/>
          </p15:clr>
        </p15:guide>
        <p15:guide id="28" pos="340" userDrawn="1">
          <p15:clr>
            <a:srgbClr val="F26B43"/>
          </p15:clr>
        </p15:guide>
        <p15:guide id="29" orient="horz" pos="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ustomXml" Target="../../customXml/item7.xml"/><Relationship Id="rId1" Type="http://schemas.openxmlformats.org/officeDocument/2006/relationships/customXml" Target="../../customXml/item11.xml"/><Relationship Id="rId5" Type="http://schemas.openxmlformats.org/officeDocument/2006/relationships/image" Target="../media/image14.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ms.veidekke.com/watch-the-ohs-film-here-2025/"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hms.veidekke.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F396BA-97D6-4FB1-9B6A-5CED34270049}"/>
              </a:ext>
            </a:extLst>
          </p:cNvPr>
          <p:cNvSpPr>
            <a:spLocks noGrp="1"/>
          </p:cNvSpPr>
          <p:nvPr>
            <p:ph type="sldNum" sz="quarter" idx="22"/>
          </p:nvPr>
        </p:nvSpPr>
        <p:spPr>
          <a:xfrm flipH="1">
            <a:off x="0" y="6858000"/>
            <a:ext cx="0" cy="0"/>
          </a:xfrm>
        </p:spPr>
        <p:txBody>
          <a:bodyPr/>
          <a:lstStyle/>
          <a:p>
            <a:fld id="{24C8C45C-947F-4981-8B3F-4F32E973C901}" type="slidenum">
              <a:rPr lang="nb-NO" noProof="0" smtClean="0"/>
              <a:t>1</a:t>
            </a:fld>
            <a:endParaRPr lang="nb-NO" noProof="0"/>
          </a:p>
        </p:txBody>
      </p:sp>
      <p:sp>
        <p:nvSpPr>
          <p:cNvPr id="8" name="Title 7">
            <a:extLst>
              <a:ext uri="{FF2B5EF4-FFF2-40B4-BE49-F238E27FC236}">
                <a16:creationId xmlns:a16="http://schemas.microsoft.com/office/drawing/2014/main" id="{B8F0A6BD-7FA6-96E7-55E1-63A791BED0C4}"/>
              </a:ext>
            </a:extLst>
          </p:cNvPr>
          <p:cNvSpPr>
            <a:spLocks noGrp="1"/>
          </p:cNvSpPr>
          <p:nvPr>
            <p:ph type="title"/>
          </p:nvPr>
        </p:nvSpPr>
        <p:spPr/>
        <p:txBody>
          <a:bodyPr/>
          <a:lstStyle/>
          <a:p>
            <a:r>
              <a:rPr lang="en-GB" sz="4800" b="0" i="0" u="none" strike="noStrike" cap="none" baseline="0" dirty="0" err="1">
                <a:solidFill>
                  <a:srgbClr val="FFFFFF"/>
                </a:solidFill>
                <a:effectLst/>
                <a:uFill>
                  <a:solidFill>
                    <a:prstClr val="black">
                      <a:alpha val="0"/>
                    </a:prstClr>
                  </a:solidFill>
                </a:uFill>
                <a:latin typeface="Veidekke Favorit Offc"/>
                <a:ea typeface="Veidekke Favorit Offc"/>
                <a:cs typeface="Veidekke Favorit Offc"/>
              </a:rPr>
              <a:t>Veidekke’s</a:t>
            </a:r>
            <a:r>
              <a:rPr lang="en-GB" sz="4800" b="0" i="0" u="none" strike="noStrike" cap="none" baseline="0" dirty="0">
                <a:solidFill>
                  <a:srgbClr val="FFFFFF"/>
                </a:solidFill>
                <a:effectLst/>
                <a:uFill>
                  <a:solidFill>
                    <a:prstClr val="black">
                      <a:alpha val="0"/>
                    </a:prstClr>
                  </a:solidFill>
                </a:uFill>
                <a:latin typeface="Veidekke Favorit Offc"/>
                <a:ea typeface="Veidekke Favorit Offc"/>
                <a:cs typeface="Veidekke Favorit Offc"/>
              </a:rPr>
              <a:t> </a:t>
            </a:r>
            <a:br>
              <a:rPr sz="4800" dirty="0"/>
            </a:br>
            <a:r>
              <a:rPr lang="en-GB" sz="4800" b="0" i="0" u="none" strike="noStrike" cap="none" baseline="0" dirty="0">
                <a:solidFill>
                  <a:srgbClr val="FFFFFF"/>
                </a:solidFill>
                <a:effectLst/>
                <a:uFill>
                  <a:solidFill>
                    <a:prstClr val="black">
                      <a:alpha val="0"/>
                    </a:prstClr>
                  </a:solidFill>
                </a:uFill>
                <a:latin typeface="Veidekke Favorit Offc"/>
                <a:ea typeface="Veidekke Favorit Offc"/>
                <a:cs typeface="Veidekke Favorit Offc"/>
              </a:rPr>
              <a:t>HSE week 2025</a:t>
            </a:r>
            <a:endParaRPr lang="nb-NO" sz="6600" noProof="0" dirty="0"/>
          </a:p>
        </p:txBody>
      </p:sp>
      <p:sp>
        <p:nvSpPr>
          <p:cNvPr id="11" name="Text Placeholder 10">
            <a:extLst>
              <a:ext uri="{FF2B5EF4-FFF2-40B4-BE49-F238E27FC236}">
                <a16:creationId xmlns:a16="http://schemas.microsoft.com/office/drawing/2014/main" id="{74E34C05-A391-6B1E-A308-69630F68FFCE}"/>
              </a:ext>
            </a:extLst>
          </p:cNvPr>
          <p:cNvSpPr>
            <a:spLocks noGrp="1"/>
          </p:cNvSpPr>
          <p:nvPr>
            <p:ph type="body" sz="quarter" idx="25"/>
          </p:nvPr>
        </p:nvSpPr>
        <p:spPr/>
        <p:txBody>
          <a:bodyPr/>
          <a:lstStyle/>
          <a:p>
            <a:endParaRPr lang="nb-NO" noProof="0"/>
          </a:p>
        </p:txBody>
      </p:sp>
      <p:sp>
        <p:nvSpPr>
          <p:cNvPr id="10" name="Text Placeholder 9">
            <a:extLst>
              <a:ext uri="{FF2B5EF4-FFF2-40B4-BE49-F238E27FC236}">
                <a16:creationId xmlns:a16="http://schemas.microsoft.com/office/drawing/2014/main" id="{FE56C56F-1EF6-A883-E7EF-AD8839D7405E}"/>
              </a:ext>
            </a:extLst>
          </p:cNvPr>
          <p:cNvSpPr>
            <a:spLocks noGrp="1"/>
          </p:cNvSpPr>
          <p:nvPr>
            <p:ph type="body" sz="quarter" idx="19"/>
          </p:nvPr>
        </p:nvSpPr>
        <p:spPr/>
        <p:txBody>
          <a:bodyPr/>
          <a:lstStyle/>
          <a:p>
            <a:endParaRPr lang="nb-NO" noProof="0"/>
          </a:p>
        </p:txBody>
      </p:sp>
      <p:pic>
        <p:nvPicPr>
          <p:cNvPr id="3" name="Plassholder for bilde 2" descr="Et bilde som inneholder tekst, Menneskeansikt, klær, hjelm&#10;&#10;KI-generert innhold kan være feil.">
            <a:extLst>
              <a:ext uri="{FF2B5EF4-FFF2-40B4-BE49-F238E27FC236}">
                <a16:creationId xmlns:a16="http://schemas.microsoft.com/office/drawing/2014/main" id="{12E45AB0-1267-35C3-4F69-C79DBE8E4A73}"/>
              </a:ext>
            </a:extLst>
          </p:cNvPr>
          <p:cNvPicPr>
            <a:picLocks noGrp="1" noChangeAspect="1"/>
          </p:cNvPicPr>
          <p:nvPr>
            <p:ph type="pic" sz="quarter" idx="14"/>
          </p:nvPr>
        </p:nvPicPr>
        <p:blipFill>
          <a:blip r:embed="rId5">
            <a:extLst>
              <a:ext uri="{28A0092B-C50C-407E-A947-70E740481C1C}">
                <a14:useLocalDpi xmlns:a14="http://schemas.microsoft.com/office/drawing/2010/main"/>
              </a:ext>
            </a:extLst>
          </a:blip>
          <a:srcRect l="-68"/>
          <a:stretch>
            <a:fillRect/>
          </a:stretch>
        </p:blipFill>
        <p:spPr>
          <a:xfrm>
            <a:off x="5281613" y="0"/>
            <a:ext cx="6910387" cy="6858000"/>
          </a:xfrm>
        </p:spPr>
      </p:pic>
    </p:spTree>
    <p:custDataLst>
      <p:custData r:id="rId1"/>
      <p:custData r:id="rId2"/>
      <p:tags r:id="rId3"/>
    </p:custDataLst>
    <p:extLst>
      <p:ext uri="{BB962C8B-B14F-4D97-AF65-F5344CB8AC3E}">
        <p14:creationId xmlns:p14="http://schemas.microsoft.com/office/powerpoint/2010/main" val="361786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7244B6B-B21F-3DB0-0ADF-B577FF962170}"/>
              </a:ext>
            </a:extLst>
          </p:cNvPr>
          <p:cNvSpPr>
            <a:spLocks noGrp="1"/>
          </p:cNvSpPr>
          <p:nvPr>
            <p:ph type="sldNum" sz="quarter" idx="22"/>
          </p:nvPr>
        </p:nvSpPr>
        <p:spPr/>
        <p:txBody>
          <a:bodyPr/>
          <a:lstStyle/>
          <a:p>
            <a:fld id="{24C8C45C-947F-4981-8B3F-4F32E973C901}" type="slidenum">
              <a:rPr lang="nb-NO" smtClean="0"/>
              <a:t>10</a:t>
            </a:fld>
            <a:endParaRPr lang="nb-NO"/>
          </a:p>
        </p:txBody>
      </p:sp>
      <p:sp>
        <p:nvSpPr>
          <p:cNvPr id="3" name="Tittel 2">
            <a:extLst>
              <a:ext uri="{FF2B5EF4-FFF2-40B4-BE49-F238E27FC236}">
                <a16:creationId xmlns:a16="http://schemas.microsoft.com/office/drawing/2014/main" id="{A774A83B-F0D3-C7E7-02C2-3A5BF3BEBBC1}"/>
              </a:ext>
            </a:extLst>
          </p:cNvPr>
          <p:cNvSpPr>
            <a:spLocks noGrp="1"/>
          </p:cNvSpPr>
          <p:nvPr>
            <p:ph type="title"/>
          </p:nvPr>
        </p:nvSpPr>
        <p:spPr/>
        <p:txBody>
          <a:bodyPr/>
          <a:lstStyle/>
          <a:p>
            <a:r>
              <a:rPr lang="en-GB" sz="5400" b="0" i="0" u="none" strike="noStrike" cap="none" baseline="0" dirty="0">
                <a:solidFill>
                  <a:srgbClr val="380016"/>
                </a:solidFill>
                <a:effectLst/>
                <a:uFill>
                  <a:solidFill>
                    <a:prstClr val="black">
                      <a:alpha val="0"/>
                    </a:prstClr>
                  </a:solidFill>
                </a:uFill>
                <a:latin typeface="Veidekke Favorit Offc"/>
                <a:ea typeface="Veidekke Favorit Offc"/>
                <a:cs typeface="Veidekke Favorit Offc"/>
              </a:rPr>
              <a:t>Watch </a:t>
            </a:r>
            <a:r>
              <a:rPr lang="en-GB" sz="5400" b="0" i="0" u="none" strike="noStrike" cap="none" baseline="0" dirty="0">
                <a:solidFill>
                  <a:srgbClr val="380016"/>
                </a:solidFill>
                <a:effectLst/>
                <a:uFill>
                  <a:solidFill>
                    <a:prstClr val="black">
                      <a:alpha val="0"/>
                    </a:prstClr>
                  </a:solidFill>
                </a:uFill>
                <a:latin typeface="Veidekke Favorit Offc"/>
                <a:ea typeface="Veidekke Favorit Offc"/>
                <a:cs typeface="Veidekke Favorit Offc"/>
                <a:hlinkClick r:id="rId2"/>
              </a:rPr>
              <a:t>the HSE Week Film</a:t>
            </a:r>
            <a:r>
              <a:rPr lang="en-GB" sz="5400" b="0" i="0" u="none" strike="noStrike" cap="none" baseline="0" dirty="0">
                <a:solidFill>
                  <a:srgbClr val="380016"/>
                </a:solidFill>
                <a:effectLst/>
                <a:uFill>
                  <a:solidFill>
                    <a:prstClr val="black">
                      <a:alpha val="0"/>
                    </a:prstClr>
                  </a:solidFill>
                </a:uFill>
                <a:latin typeface="Veidekke Favorit Offc"/>
                <a:ea typeface="Veidekke Favorit Offc"/>
                <a:cs typeface="Veidekke Favorit Offc"/>
              </a:rPr>
              <a:t> together now</a:t>
            </a:r>
          </a:p>
        </p:txBody>
      </p:sp>
    </p:spTree>
    <p:extLst>
      <p:ext uri="{BB962C8B-B14F-4D97-AF65-F5344CB8AC3E}">
        <p14:creationId xmlns:p14="http://schemas.microsoft.com/office/powerpoint/2010/main" val="33554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E7D61-570F-01D2-6091-8C2BC4C3451B}"/>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03981D7C-8EF4-D1E3-BC71-041E8CA817C3}"/>
              </a:ext>
            </a:extLst>
          </p:cNvPr>
          <p:cNvSpPr/>
          <p:nvPr/>
        </p:nvSpPr>
        <p:spPr>
          <a:xfrm>
            <a:off x="9829800" y="0"/>
            <a:ext cx="2362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nb-NO" noProof="0"/>
          </a:p>
        </p:txBody>
      </p:sp>
      <p:sp>
        <p:nvSpPr>
          <p:cNvPr id="2" name="Tittel 1">
            <a:extLst>
              <a:ext uri="{FF2B5EF4-FFF2-40B4-BE49-F238E27FC236}">
                <a16:creationId xmlns:a16="http://schemas.microsoft.com/office/drawing/2014/main" id="{AF50C41F-230E-6231-244B-87BA00C2D83F}"/>
              </a:ext>
            </a:extLst>
          </p:cNvPr>
          <p:cNvSpPr>
            <a:spLocks noGrp="1"/>
          </p:cNvSpPr>
          <p:nvPr>
            <p:ph type="title"/>
          </p:nvPr>
        </p:nvSpPr>
        <p:spPr/>
        <p:txBody>
          <a:bodyPr/>
          <a:lstStyle/>
          <a:p>
            <a:r>
              <a:rPr lang="en-GB" sz="3600" b="1"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Discussion tasks after the film</a:t>
            </a:r>
          </a:p>
        </p:txBody>
      </p:sp>
      <p:sp>
        <p:nvSpPr>
          <p:cNvPr id="5" name="Plassholder for lysbildenummer 4">
            <a:extLst>
              <a:ext uri="{FF2B5EF4-FFF2-40B4-BE49-F238E27FC236}">
                <a16:creationId xmlns:a16="http://schemas.microsoft.com/office/drawing/2014/main" id="{A4C239EB-F0C9-4ED8-E4A3-8D191A3F026F}"/>
              </a:ext>
            </a:extLst>
          </p:cNvPr>
          <p:cNvSpPr>
            <a:spLocks noGrp="1"/>
          </p:cNvSpPr>
          <p:nvPr>
            <p:ph type="sldNum" sz="quarter" idx="17"/>
          </p:nvPr>
        </p:nvSpPr>
        <p:spPr/>
        <p:txBody>
          <a:bodyPr/>
          <a:lstStyle/>
          <a:p>
            <a:fld id="{24C8C45C-947F-4981-8B3F-4F32E973C901}" type="slidenum">
              <a:rPr lang="nb-NO" smtClean="0"/>
              <a:t>11</a:t>
            </a:fld>
            <a:endParaRPr lang="nb-NO"/>
          </a:p>
        </p:txBody>
      </p:sp>
      <p:sp>
        <p:nvSpPr>
          <p:cNvPr id="7" name="Plassholder for innhold 3">
            <a:extLst>
              <a:ext uri="{FF2B5EF4-FFF2-40B4-BE49-F238E27FC236}">
                <a16:creationId xmlns:a16="http://schemas.microsoft.com/office/drawing/2014/main" id="{0BFFCC09-7AAC-E711-F715-E66CF341B0A6}"/>
              </a:ext>
            </a:extLst>
          </p:cNvPr>
          <p:cNvSpPr txBox="1"/>
          <p:nvPr/>
        </p:nvSpPr>
        <p:spPr>
          <a:xfrm>
            <a:off x="539998" y="1944064"/>
            <a:ext cx="8403279" cy="4345028"/>
          </a:xfrm>
          <a:prstGeom prst="rect">
            <a:avLst/>
          </a:prstGeom>
        </p:spPr>
        <p:txBody>
          <a:bodyPr vert="horz" lIns="0" tIns="0" rIns="0" bIns="0" rtlCol="0" anchor="t">
            <a:noAutofit/>
          </a:bodyPr>
          <a:lstStyle>
            <a:lvl1pPr marL="216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600" kern="1200">
                <a:solidFill>
                  <a:schemeClr val="tx1"/>
                </a:solidFill>
                <a:latin typeface="+mn-lt"/>
                <a:ea typeface="+mn-ea"/>
                <a:cs typeface="+mn-cs"/>
              </a:defRPr>
            </a:lvl2pPr>
            <a:lvl3pPr marL="648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3pPr>
            <a:lvl4pPr marL="864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5pPr>
            <a:lvl6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6pPr>
            <a:lvl7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7pPr>
            <a:lvl8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8pPr>
            <a:lvl9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9pPr>
          </a:lstStyle>
          <a:p>
            <a:pPr marL="342900" indent="-342900">
              <a:buFont typeface="+mj-lt"/>
              <a:buAutoNum type="arabicPeriod"/>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Which physical or chemical risks are you exposed to during your workday? For example, are you affected by noise, dust, chemicals, physical strains, static or sedentary work? How does this affect your health situation in the short and long term?</a:t>
            </a:r>
          </a:p>
          <a:p>
            <a:pPr marL="342900" indent="-342900">
              <a:buFont typeface="+mj-lt"/>
              <a:buAutoNum type="arabicPeriod"/>
            </a:pPr>
            <a:endParaRPr lang="nb-NO"/>
          </a:p>
          <a:p>
            <a:pPr marL="342900" indent="-342900">
              <a:buFont typeface="+mj-lt"/>
              <a:buAutoNum type="arabicPeriod"/>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How can you remove or reduce the risk of illness or repetitive strain injuries in your everyday work? Consider the entire process from planning and procurement to execution.</a:t>
            </a:r>
          </a:p>
          <a:p>
            <a:pPr marL="342900" indent="-342900">
              <a:buFont typeface="+mj-lt"/>
              <a:buAutoNum type="arabicPeriod" startAt="3"/>
            </a:pPr>
            <a:endParaRPr lang="nb-NO"/>
          </a:p>
          <a:p>
            <a:pPr marL="342900" indent="-342900">
              <a:buFont typeface="+mj-lt"/>
              <a:buAutoNum type="arabicPeriod" startAt="3"/>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Which inner voice do </a:t>
            </a:r>
            <a:r>
              <a:rPr lang="en-GB" sz="1800" b="0" i="1" u="none" strike="noStrike" cap="none" baseline="0">
                <a:solidFill>
                  <a:srgbClr val="000000"/>
                </a:solidFill>
                <a:effectLst/>
                <a:uFill>
                  <a:solidFill>
                    <a:prstClr val="black">
                      <a:alpha val="0"/>
                    </a:prstClr>
                  </a:solidFill>
                </a:uFill>
                <a:latin typeface="Veidekke Favorit Offc"/>
                <a:ea typeface="Veidekke Favorit Offc"/>
                <a:cs typeface="Veidekke Favorit Offc"/>
              </a:rPr>
              <a:t>you</a:t>
            </a: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 usually listen to? What prevents us from making the right choices when we face situations where we need to choose the approach? </a:t>
            </a:r>
            <a:br>
              <a:rPr sz="1400"/>
            </a:br>
            <a:endParaRPr lang="nb-NO" sz="1400"/>
          </a:p>
          <a:p>
            <a:pPr marL="0" indent="0">
              <a:buFont typeface="Veidekke Favorit Offc" panose="020B0504030202060203" pitchFamily="34" charset="0"/>
              <a:buNone/>
            </a:pPr>
            <a:endParaRPr lang="nb-NO" sz="1400" b="1">
              <a:solidFill>
                <a:schemeClr val="accent2"/>
              </a:solidFill>
            </a:endParaRPr>
          </a:p>
        </p:txBody>
      </p:sp>
      <p:sp>
        <p:nvSpPr>
          <p:cNvPr id="9" name="Undertittel 8">
            <a:extLst>
              <a:ext uri="{FF2B5EF4-FFF2-40B4-BE49-F238E27FC236}">
                <a16:creationId xmlns:a16="http://schemas.microsoft.com/office/drawing/2014/main" id="{6C18C353-CF06-1F93-F0E5-DB1694CD46FB}"/>
              </a:ext>
            </a:extLst>
          </p:cNvPr>
          <p:cNvSpPr>
            <a:spLocks noGrp="1"/>
          </p:cNvSpPr>
          <p:nvPr>
            <p:ph type="subTitle" idx="13"/>
          </p:nvPr>
        </p:nvSpPr>
        <p:spPr>
          <a:xfrm>
            <a:off x="540000" y="1119601"/>
            <a:ext cx="9404100" cy="500400"/>
          </a:xfrm>
        </p:spPr>
        <p:txBody>
          <a:bodyPr vert="horz" lIns="0" tIns="0" rIns="0" bIns="0" rtlCol="0" anchor="t">
            <a:noAutofit/>
          </a:bodyPr>
          <a:lstStyle/>
          <a:p>
            <a:r>
              <a:rPr lang="en-GB" sz="1600" b="0"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Go through the discussion tasks in small groups. Get together in groups of two and two or three and three. Then discuss your answers in plenary.</a:t>
            </a:r>
            <a:endParaRPr lang="nb-NO" sz="2000">
              <a:solidFill>
                <a:schemeClr val="tx2"/>
              </a:solidFill>
            </a:endParaRPr>
          </a:p>
        </p:txBody>
      </p:sp>
      <p:sp>
        <p:nvSpPr>
          <p:cNvPr id="4" name="TekstSylinder 3">
            <a:extLst>
              <a:ext uri="{FF2B5EF4-FFF2-40B4-BE49-F238E27FC236}">
                <a16:creationId xmlns:a16="http://schemas.microsoft.com/office/drawing/2014/main" id="{573FA379-5A82-47D3-B8AE-DC2B74AEC311}"/>
              </a:ext>
            </a:extLst>
          </p:cNvPr>
          <p:cNvSpPr txBox="1"/>
          <p:nvPr/>
        </p:nvSpPr>
        <p:spPr>
          <a:xfrm>
            <a:off x="10111514" y="1944064"/>
            <a:ext cx="1641226" cy="2407920"/>
          </a:xfrm>
          <a:prstGeom prst="rect">
            <a:avLst/>
          </a:prstGeom>
          <a:noFill/>
          <a:ln>
            <a:noFill/>
          </a:ln>
        </p:spPr>
        <p:txBody>
          <a:bodyPr wrap="square">
            <a:spAutoFit/>
          </a:bodyPr>
          <a:lstStyle/>
          <a:p>
            <a:pPr marL="171450" indent="-171450">
              <a:spcAft>
                <a:spcPts val="600"/>
              </a:spcAft>
              <a:buFont typeface="Arial" panose="020B0604020202020204" pitchFamily="34" charset="0"/>
              <a:buChar char="•"/>
            </a:pPr>
            <a:r>
              <a:rPr lang="en-GB" sz="12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Noise </a:t>
            </a:r>
          </a:p>
          <a:p>
            <a:pPr marL="171450" indent="-171450">
              <a:spcAft>
                <a:spcPts val="600"/>
              </a:spcAft>
              <a:buFont typeface="Arial" panose="020B0604020202020204" pitchFamily="34" charset="0"/>
              <a:buChar char="•"/>
            </a:pPr>
            <a:r>
              <a:rPr lang="en-GB" sz="12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Vibrations </a:t>
            </a:r>
          </a:p>
          <a:p>
            <a:pPr marL="171450" indent="-171450">
              <a:spcAft>
                <a:spcPts val="600"/>
              </a:spcAft>
              <a:buFont typeface="Arial" panose="020B0604020202020204" pitchFamily="34" charset="0"/>
              <a:buChar char="•"/>
            </a:pPr>
            <a:r>
              <a:rPr lang="en-GB" sz="12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Dust and particles </a:t>
            </a:r>
          </a:p>
          <a:p>
            <a:pPr marL="171450" indent="-171450">
              <a:spcAft>
                <a:spcPts val="600"/>
              </a:spcAft>
              <a:buFont typeface="Arial" panose="020B0604020202020204" pitchFamily="34" charset="0"/>
              <a:buChar char="•"/>
            </a:pPr>
            <a:r>
              <a:rPr lang="en-GB" sz="12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Heavy lifting, ergonomic strain, sitting position </a:t>
            </a:r>
          </a:p>
          <a:p>
            <a:pPr marL="171450" indent="-171450">
              <a:spcAft>
                <a:spcPts val="600"/>
              </a:spcAft>
              <a:buFont typeface="Arial" panose="020B0604020202020204" pitchFamily="34" charset="0"/>
              <a:buChar char="•"/>
            </a:pPr>
            <a:r>
              <a:rPr lang="en-GB" sz="12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Exposure to hazardous chemical and biological substances</a:t>
            </a:r>
          </a:p>
        </p:txBody>
      </p:sp>
    </p:spTree>
    <p:extLst>
      <p:ext uri="{BB962C8B-B14F-4D97-AF65-F5344CB8AC3E}">
        <p14:creationId xmlns:p14="http://schemas.microsoft.com/office/powerpoint/2010/main" val="192618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D4BEAD5B-A41B-0F7A-C4D1-DB0ED14C0140}"/>
              </a:ext>
            </a:extLst>
          </p:cNvPr>
          <p:cNvSpPr>
            <a:spLocks noGrp="1"/>
          </p:cNvSpPr>
          <p:nvPr>
            <p:ph type="sldNum" sz="quarter" idx="22"/>
          </p:nvPr>
        </p:nvSpPr>
        <p:spPr/>
        <p:txBody>
          <a:bodyPr/>
          <a:lstStyle/>
          <a:p>
            <a:fld id="{24C8C45C-947F-4981-8B3F-4F32E973C901}" type="slidenum">
              <a:rPr lang="nb-NO" smtClean="0"/>
              <a:t>12</a:t>
            </a:fld>
            <a:endParaRPr lang="nb-NO"/>
          </a:p>
        </p:txBody>
      </p:sp>
      <p:sp>
        <p:nvSpPr>
          <p:cNvPr id="3" name="Tittel 2">
            <a:extLst>
              <a:ext uri="{FF2B5EF4-FFF2-40B4-BE49-F238E27FC236}">
                <a16:creationId xmlns:a16="http://schemas.microsoft.com/office/drawing/2014/main" id="{89CB35D6-D1DC-5381-BA70-D43793AB20F1}"/>
              </a:ext>
            </a:extLst>
          </p:cNvPr>
          <p:cNvSpPr>
            <a:spLocks noGrp="1"/>
          </p:cNvSpPr>
          <p:nvPr>
            <p:ph type="title"/>
          </p:nvPr>
        </p:nvSpPr>
        <p:spPr>
          <a:xfrm>
            <a:off x="759600" y="2714178"/>
            <a:ext cx="7557086" cy="2355934"/>
          </a:xfrm>
        </p:spPr>
        <p:txBody>
          <a:bodyPr/>
          <a:lstStyle/>
          <a:p>
            <a:r>
              <a:rPr lang="en-GB" sz="4000" b="0" i="0" u="none" strike="noStrike" cap="none" baseline="0" dirty="0">
                <a:solidFill>
                  <a:srgbClr val="380016"/>
                </a:solidFill>
                <a:effectLst/>
                <a:uFill>
                  <a:solidFill>
                    <a:prstClr val="black">
                      <a:alpha val="0"/>
                    </a:prstClr>
                  </a:solidFill>
                </a:uFill>
                <a:latin typeface="Veidekke Favorit Offc"/>
                <a:ea typeface="Veidekke Favorit Offc"/>
                <a:cs typeface="Veidekke Favorit Offc"/>
              </a:rPr>
              <a:t>Read more about the working environment and occupational health here</a:t>
            </a:r>
            <a:r>
              <a:rPr lang="en-GB" sz="4000" dirty="0">
                <a:solidFill>
                  <a:srgbClr val="380016"/>
                </a:solidFill>
                <a:uFill>
                  <a:solidFill>
                    <a:prstClr val="black">
                      <a:alpha val="0"/>
                    </a:prstClr>
                  </a:solidFill>
                </a:uFill>
                <a:latin typeface="Veidekke Favorit Offc"/>
                <a:ea typeface="Veidekke Favorit Offc"/>
                <a:cs typeface="Veidekke Favorit Offc"/>
              </a:rPr>
              <a:t>: </a:t>
            </a:r>
            <a:r>
              <a:rPr lang="en-GB" sz="4000" b="0" i="0" u="none" strike="noStrike" cap="none" baseline="0" dirty="0">
                <a:solidFill>
                  <a:srgbClr val="380016"/>
                </a:solidFill>
                <a:effectLst/>
                <a:uFill>
                  <a:solidFill>
                    <a:prstClr val="black">
                      <a:alpha val="0"/>
                    </a:prstClr>
                  </a:solidFill>
                </a:uFill>
                <a:latin typeface="Veidekke Favorit Offc"/>
                <a:ea typeface="Veidekke Favorit Offc"/>
                <a:cs typeface="Veidekke Favorit Offc"/>
                <a:hlinkClick r:id="rId2"/>
              </a:rPr>
              <a:t>hms.veidekke.com</a:t>
            </a:r>
            <a:endParaRPr lang="en-GB" sz="4000" b="0" i="0" u="none" strike="noStrike" cap="none" baseline="0" dirty="0">
              <a:solidFill>
                <a:srgbClr val="380016"/>
              </a:solidFill>
              <a:effectLst/>
              <a:uFill>
                <a:solidFill>
                  <a:prstClr val="black">
                    <a:alpha val="0"/>
                  </a:prstClr>
                </a:solidFill>
              </a:uFill>
              <a:latin typeface="Veidekke Favorit Offc"/>
              <a:ea typeface="Veidekke Favorit Offc"/>
              <a:cs typeface="Veidekke Favorit Offc"/>
            </a:endParaRPr>
          </a:p>
        </p:txBody>
      </p:sp>
      <p:pic>
        <p:nvPicPr>
          <p:cNvPr id="6" name="Bilde 5" descr="Et bilde som inneholder mønster, kvadrat, piksel, kryssordoppgave&#10;&#10;KI-generert innhold kan være feil.">
            <a:extLst>
              <a:ext uri="{FF2B5EF4-FFF2-40B4-BE49-F238E27FC236}">
                <a16:creationId xmlns:a16="http://schemas.microsoft.com/office/drawing/2014/main" id="{0CF07997-C5AC-2674-64AF-07BAB704B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008" y="2714178"/>
            <a:ext cx="1939392" cy="1939392"/>
          </a:xfrm>
          <a:prstGeom prst="rect">
            <a:avLst/>
          </a:prstGeom>
        </p:spPr>
      </p:pic>
    </p:spTree>
    <p:extLst>
      <p:ext uri="{BB962C8B-B14F-4D97-AF65-F5344CB8AC3E}">
        <p14:creationId xmlns:p14="http://schemas.microsoft.com/office/powerpoint/2010/main" val="248593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80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52FA43D-3C62-939D-43AE-B5F2BB2F0022}"/>
              </a:ext>
            </a:extLst>
          </p:cNvPr>
          <p:cNvSpPr>
            <a:spLocks noGrp="1"/>
          </p:cNvSpPr>
          <p:nvPr>
            <p:ph type="body" sz="quarter" idx="22"/>
          </p:nvPr>
        </p:nvSpPr>
        <p:spPr/>
        <p:txBody>
          <a:bodyPr/>
          <a:lstStyle/>
          <a:p>
            <a:endParaRPr lang="nb-NO"/>
          </a:p>
        </p:txBody>
      </p:sp>
      <p:sp>
        <p:nvSpPr>
          <p:cNvPr id="3" name="Tittel 2">
            <a:extLst>
              <a:ext uri="{FF2B5EF4-FFF2-40B4-BE49-F238E27FC236}">
                <a16:creationId xmlns:a16="http://schemas.microsoft.com/office/drawing/2014/main" id="{D00A144D-C56D-8D29-D25C-D39C12C9BDB3}"/>
              </a:ext>
            </a:extLst>
          </p:cNvPr>
          <p:cNvSpPr>
            <a:spLocks noGrp="1"/>
          </p:cNvSpPr>
          <p:nvPr>
            <p:ph type="title"/>
          </p:nvPr>
        </p:nvSpPr>
        <p:spPr>
          <a:xfrm>
            <a:off x="539999" y="554400"/>
            <a:ext cx="4632076" cy="1065600"/>
          </a:xfrm>
        </p:spPr>
        <p:txBody>
          <a:bodyPr/>
          <a:lstStyle/>
          <a:p>
            <a:r>
              <a:rPr lang="en-GB" sz="3600" b="1"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What is Veidekke's HSE week?</a:t>
            </a:r>
          </a:p>
        </p:txBody>
      </p:sp>
      <p:sp>
        <p:nvSpPr>
          <p:cNvPr id="6" name="Plassholder for innhold 5">
            <a:extLst>
              <a:ext uri="{FF2B5EF4-FFF2-40B4-BE49-F238E27FC236}">
                <a16:creationId xmlns:a16="http://schemas.microsoft.com/office/drawing/2014/main" id="{972335BD-63C8-13C8-80B4-2DC3057B28DD}"/>
              </a:ext>
            </a:extLst>
          </p:cNvPr>
          <p:cNvSpPr>
            <a:spLocks noGrp="1"/>
          </p:cNvSpPr>
          <p:nvPr>
            <p:ph sz="quarter" idx="14"/>
          </p:nvPr>
        </p:nvSpPr>
        <p:spPr>
          <a:xfrm>
            <a:off x="540000" y="1933200"/>
            <a:ext cx="4965450" cy="4107600"/>
          </a:xfrm>
        </p:spPr>
        <p:txBody>
          <a:bodyPr/>
          <a:lstStyle/>
          <a:p>
            <a:pPr marL="0" indent="0">
              <a:buNone/>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Veidekke’s HSE week is an annual event where we focus on topics related to health, safety and the working environment.</a:t>
            </a:r>
          </a:p>
          <a:p>
            <a:pPr marL="0" indent="0">
              <a:buNone/>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The purpose is to enable Veidekke to be a safe and health-promoting workplace.</a:t>
            </a:r>
          </a:p>
          <a:p>
            <a:pPr marL="0" indent="0">
              <a:buNone/>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In HSE week 2025, we will deal with the H and E in HSE, i.e. health and working environment. </a:t>
            </a:r>
          </a:p>
          <a:p>
            <a:pPr marL="0" indent="0">
              <a:buNone/>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Throughout the week, we will reflect on how our choices affect our own health and the health of others, and look specifically at how we can prevent illnesses and ailments.</a:t>
            </a:r>
          </a:p>
        </p:txBody>
      </p:sp>
      <p:sp>
        <p:nvSpPr>
          <p:cNvPr id="8" name="Plassholder for lysbildenummer 7">
            <a:extLst>
              <a:ext uri="{FF2B5EF4-FFF2-40B4-BE49-F238E27FC236}">
                <a16:creationId xmlns:a16="http://schemas.microsoft.com/office/drawing/2014/main" id="{D255D999-9C69-09E5-A640-C6F0480ED5E2}"/>
              </a:ext>
            </a:extLst>
          </p:cNvPr>
          <p:cNvSpPr>
            <a:spLocks noGrp="1"/>
          </p:cNvSpPr>
          <p:nvPr>
            <p:ph type="sldNum" sz="quarter" idx="21"/>
          </p:nvPr>
        </p:nvSpPr>
        <p:spPr/>
        <p:txBody>
          <a:bodyPr/>
          <a:lstStyle/>
          <a:p>
            <a:fld id="{24C8C45C-947F-4981-8B3F-4F32E973C901}" type="slidenum">
              <a:rPr lang="nb-NO" smtClean="0"/>
              <a:t>2</a:t>
            </a:fld>
            <a:endParaRPr lang="nb-NO"/>
          </a:p>
        </p:txBody>
      </p:sp>
      <p:pic>
        <p:nvPicPr>
          <p:cNvPr id="32" name="Picture Placeholder 4">
            <a:extLst>
              <a:ext uri="{FF2B5EF4-FFF2-40B4-BE49-F238E27FC236}">
                <a16:creationId xmlns:a16="http://schemas.microsoft.com/office/drawing/2014/main" id="{2F3C92C6-FE51-C31C-E015-DE99C29D01FD}"/>
              </a:ext>
            </a:extLst>
          </p:cNvPr>
          <p:cNvPicPr>
            <a:picLocks noGrp="1" noChangeAspect="1"/>
          </p:cNvPicPr>
          <p:nvPr>
            <p:ph type="pic" sz="quarter" idx="23"/>
            <p:custDataLst>
              <p:tags r:id="rId1"/>
            </p:custDataLst>
          </p:nvPr>
        </p:nvPicPr>
        <p:blipFill>
          <a:blip r:embed="rId3">
            <a:extLst>
              <a:ext uri="{28A0092B-C50C-407E-A947-70E740481C1C}">
                <a14:useLocalDpi xmlns:a14="http://schemas.microsoft.com/office/drawing/2010/main"/>
              </a:ext>
            </a:extLst>
          </a:blip>
          <a:stretch>
            <a:fillRect/>
          </a:stretch>
        </p:blipFill>
        <p:spPr>
          <a:xfrm>
            <a:off x="5281613" y="0"/>
            <a:ext cx="6910387" cy="6858000"/>
          </a:xfrm>
        </p:spPr>
      </p:pic>
    </p:spTree>
    <p:extLst>
      <p:ext uri="{BB962C8B-B14F-4D97-AF65-F5344CB8AC3E}">
        <p14:creationId xmlns:p14="http://schemas.microsoft.com/office/powerpoint/2010/main" val="102596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4BB60-3F43-8E93-B265-E89962F1F6AA}"/>
            </a:ext>
          </a:extLst>
        </p:cNvPr>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CF30E31-C07E-EBC6-FE04-6AB705A21CF0}"/>
              </a:ext>
            </a:extLst>
          </p:cNvPr>
          <p:cNvSpPr>
            <a:spLocks noGrp="1"/>
          </p:cNvSpPr>
          <p:nvPr>
            <p:ph type="body" sz="quarter" idx="22"/>
          </p:nvPr>
        </p:nvSpPr>
        <p:spPr/>
        <p:txBody>
          <a:bodyPr/>
          <a:lstStyle/>
          <a:p>
            <a:endParaRPr lang="nb-NO"/>
          </a:p>
        </p:txBody>
      </p:sp>
      <p:sp>
        <p:nvSpPr>
          <p:cNvPr id="3" name="Tittel 2">
            <a:extLst>
              <a:ext uri="{FF2B5EF4-FFF2-40B4-BE49-F238E27FC236}">
                <a16:creationId xmlns:a16="http://schemas.microsoft.com/office/drawing/2014/main" id="{EFBD53BB-8A11-0726-20C0-64B8FD90F204}"/>
              </a:ext>
            </a:extLst>
          </p:cNvPr>
          <p:cNvSpPr>
            <a:spLocks noGrp="1"/>
          </p:cNvSpPr>
          <p:nvPr>
            <p:ph type="title"/>
          </p:nvPr>
        </p:nvSpPr>
        <p:spPr/>
        <p:txBody>
          <a:bodyPr/>
          <a:lstStyle/>
          <a:p>
            <a:r>
              <a:rPr lang="en-GB" sz="3600" b="1"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What are the goals of HSE week 2025?</a:t>
            </a:r>
          </a:p>
        </p:txBody>
      </p:sp>
      <p:sp>
        <p:nvSpPr>
          <p:cNvPr id="6" name="Plassholder for innhold 5">
            <a:extLst>
              <a:ext uri="{FF2B5EF4-FFF2-40B4-BE49-F238E27FC236}">
                <a16:creationId xmlns:a16="http://schemas.microsoft.com/office/drawing/2014/main" id="{261572C9-E6A0-B5F2-D7F3-966377AB7E48}"/>
              </a:ext>
            </a:extLst>
          </p:cNvPr>
          <p:cNvSpPr>
            <a:spLocks noGrp="1"/>
          </p:cNvSpPr>
          <p:nvPr>
            <p:ph sz="quarter" idx="14"/>
          </p:nvPr>
        </p:nvSpPr>
        <p:spPr>
          <a:xfrm>
            <a:off x="539999" y="1933200"/>
            <a:ext cx="4884524" cy="4107600"/>
          </a:xfrm>
        </p:spPr>
        <p:txBody>
          <a:bodyPr/>
          <a:lstStyle/>
          <a:p>
            <a:pPr marL="342900" indent="-342900">
              <a:buFont typeface="+mj-lt"/>
              <a:buAutoNum type="arabicPeriod"/>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Prevent illnesses, health issues and musculoskeletal disorders leading to short- and long-term sickness absence</a:t>
            </a:r>
          </a:p>
          <a:p>
            <a:pPr marL="342900" indent="-342900">
              <a:buFont typeface="+mj-lt"/>
              <a:buAutoNum type="arabicPeriod"/>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Everyone should be able to retire without work-related illnesses, injuries and ailments. </a:t>
            </a:r>
          </a:p>
          <a:p>
            <a:pPr marL="0" indent="0">
              <a:buNone/>
            </a:pPr>
            <a:endParaRPr lang="nb-NO"/>
          </a:p>
          <a:p>
            <a:pPr marL="0" indent="0">
              <a:buNone/>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We want more good working years for everyone</a:t>
            </a:r>
            <a:endParaRPr lang="nb-NO">
              <a:solidFill>
                <a:schemeClr val="accent1"/>
              </a:solidFill>
            </a:endParaRPr>
          </a:p>
          <a:p>
            <a:pPr marL="342900" indent="-342900">
              <a:buFont typeface="+mj-lt"/>
              <a:buAutoNum type="arabicPeriod"/>
            </a:pPr>
            <a:endParaRPr lang="nb-NO"/>
          </a:p>
          <a:p>
            <a:pPr marL="0" indent="0">
              <a:buNone/>
            </a:pPr>
            <a:endParaRPr lang="nb-NO"/>
          </a:p>
        </p:txBody>
      </p:sp>
      <p:sp>
        <p:nvSpPr>
          <p:cNvPr id="8" name="Plassholder for lysbildenummer 7">
            <a:extLst>
              <a:ext uri="{FF2B5EF4-FFF2-40B4-BE49-F238E27FC236}">
                <a16:creationId xmlns:a16="http://schemas.microsoft.com/office/drawing/2014/main" id="{9C5DC9AD-14C9-B8D0-E9D1-F2F1EE0B5C35}"/>
              </a:ext>
            </a:extLst>
          </p:cNvPr>
          <p:cNvSpPr>
            <a:spLocks noGrp="1"/>
          </p:cNvSpPr>
          <p:nvPr>
            <p:ph type="sldNum" sz="quarter" idx="21"/>
          </p:nvPr>
        </p:nvSpPr>
        <p:spPr/>
        <p:txBody>
          <a:bodyPr/>
          <a:lstStyle/>
          <a:p>
            <a:fld id="{24C8C45C-947F-4981-8B3F-4F32E973C901}" type="slidenum">
              <a:rPr lang="nb-NO" smtClean="0"/>
              <a:t>3</a:t>
            </a:fld>
            <a:endParaRPr lang="nb-NO"/>
          </a:p>
        </p:txBody>
      </p:sp>
      <p:pic>
        <p:nvPicPr>
          <p:cNvPr id="53" name="Picture Placeholder 9">
            <a:extLst>
              <a:ext uri="{FF2B5EF4-FFF2-40B4-BE49-F238E27FC236}">
                <a16:creationId xmlns:a16="http://schemas.microsoft.com/office/drawing/2014/main" id="{7323FEFF-EA79-C15C-A85E-87381C49706B}"/>
              </a:ext>
            </a:extLst>
          </p:cNvPr>
          <p:cNvPicPr>
            <a:picLocks noGrp="1" noChangeAspect="1"/>
          </p:cNvPicPr>
          <p:nvPr>
            <p:ph type="pic" sz="quarter" idx="23"/>
            <p:custDataLst>
              <p:tags r:id="rId1"/>
            </p:custDataLst>
          </p:nvPr>
        </p:nvPicPr>
        <p:blipFill>
          <a:blip r:embed="rId3">
            <a:extLst>
              <a:ext uri="{28A0092B-C50C-407E-A947-70E740481C1C}">
                <a14:useLocalDpi xmlns:a14="http://schemas.microsoft.com/office/drawing/2010/main"/>
              </a:ext>
            </a:extLst>
          </a:blip>
          <a:stretch>
            <a:fillRect/>
          </a:stretch>
        </p:blipFill>
        <p:spPr>
          <a:xfrm>
            <a:off x="5281613" y="0"/>
            <a:ext cx="6910387" cy="6858000"/>
          </a:xfrm>
        </p:spPr>
      </p:pic>
    </p:spTree>
    <p:extLst>
      <p:ext uri="{BB962C8B-B14F-4D97-AF65-F5344CB8AC3E}">
        <p14:creationId xmlns:p14="http://schemas.microsoft.com/office/powerpoint/2010/main" val="303197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3391EB-6E58-E81A-7CFD-25BC3FA53C6B}"/>
              </a:ext>
            </a:extLst>
          </p:cNvPr>
          <p:cNvSpPr>
            <a:spLocks noGrp="1"/>
          </p:cNvSpPr>
          <p:nvPr>
            <p:ph type="title"/>
          </p:nvPr>
        </p:nvSpPr>
        <p:spPr/>
        <p:txBody>
          <a:bodyPr/>
          <a:lstStyle/>
          <a:p>
            <a:r>
              <a:rPr lang="en-GB" sz="3600" b="1"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How is the joint programme conducted?</a:t>
            </a:r>
          </a:p>
        </p:txBody>
      </p:sp>
      <p:sp>
        <p:nvSpPr>
          <p:cNvPr id="3" name="Undertittel 2">
            <a:extLst>
              <a:ext uri="{FF2B5EF4-FFF2-40B4-BE49-F238E27FC236}">
                <a16:creationId xmlns:a16="http://schemas.microsoft.com/office/drawing/2014/main" id="{7476982C-6902-9972-F7F8-549BB3CD855D}"/>
              </a:ext>
            </a:extLst>
          </p:cNvPr>
          <p:cNvSpPr>
            <a:spLocks noGrp="1"/>
          </p:cNvSpPr>
          <p:nvPr>
            <p:ph type="subTitle" idx="13"/>
          </p:nvPr>
        </p:nvSpPr>
        <p:spPr/>
        <p:txBody>
          <a:bodyPr/>
          <a:lstStyle/>
          <a:p>
            <a:endParaRPr lang="nb-NO"/>
          </a:p>
        </p:txBody>
      </p:sp>
      <p:sp>
        <p:nvSpPr>
          <p:cNvPr id="4" name="Plassholder for innhold 3">
            <a:extLst>
              <a:ext uri="{FF2B5EF4-FFF2-40B4-BE49-F238E27FC236}">
                <a16:creationId xmlns:a16="http://schemas.microsoft.com/office/drawing/2014/main" id="{A3A71B06-94D3-70ED-93BC-2DB9857CC201}"/>
              </a:ext>
            </a:extLst>
          </p:cNvPr>
          <p:cNvSpPr>
            <a:spLocks noGrp="1"/>
          </p:cNvSpPr>
          <p:nvPr>
            <p:ph sz="quarter" idx="14"/>
          </p:nvPr>
        </p:nvSpPr>
        <p:spPr/>
        <p:txBody>
          <a:bodyPr/>
          <a:lstStyle/>
          <a:p>
            <a:pPr marL="342900" lvl="0" indent="-342900">
              <a:buFont typeface="+mj-lt"/>
              <a:buAutoNum type="arabicPeriod"/>
              <a:tabLst>
                <a:tab pos="457200" algn="l"/>
              </a:tabLst>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Brief introduction to this year's topic, feel free to use this PowerPoint presentation (7 minutes)</a:t>
            </a:r>
          </a:p>
          <a:p>
            <a:pPr marL="342900" lvl="0" indent="-342900">
              <a:buFont typeface="+mj-lt"/>
              <a:buAutoNum type="arabicPeriod"/>
              <a:tabLst>
                <a:tab pos="457200" algn="l"/>
              </a:tabLst>
            </a:pPr>
            <a:endParaRPr lang="nb-NO" kern="10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Play this year's HSE film on a large screen, alternatively on your mobile phone (8 minutes)</a:t>
            </a:r>
          </a:p>
          <a:p>
            <a:pPr marL="342900" lvl="0" indent="-342900">
              <a:buFont typeface="+mj-lt"/>
              <a:buAutoNum type="arabicPeriod"/>
              <a:tabLst>
                <a:tab pos="457200" algn="l"/>
              </a:tabLst>
            </a:pPr>
            <a:endParaRPr lang="nb-NO" kern="10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Go through the discussion tasks in small groups. Get together in groups of two and two or three and three. Then discuss your answers in plenary. (Allow sufficient time – at least 45 minutes)</a:t>
            </a:r>
          </a:p>
          <a:p>
            <a:pPr marL="342900" lvl="0" indent="-342900">
              <a:buFont typeface="+mj-lt"/>
              <a:buAutoNum type="arabicPeriod"/>
              <a:tabLst>
                <a:tab pos="457200" algn="l"/>
              </a:tabLst>
            </a:pPr>
            <a:endParaRPr lang="nb-NO" kern="100">
              <a:ea typeface="Calibri" panose="020F0502020204030204" pitchFamily="34" charset="0"/>
              <a:cs typeface="Times New Roman" panose="02020603050405020304" pitchFamily="18" charset="0"/>
            </a:endParaRPr>
          </a:p>
          <a:p>
            <a:pPr marL="0" lvl="0" indent="0">
              <a:buNone/>
              <a:tabLst>
                <a:tab pos="457200" algn="l"/>
              </a:tabLst>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The joint programme takes approximately 60 minutes to complete altogether. </a:t>
            </a:r>
          </a:p>
          <a:p>
            <a:endParaRPr lang="nb-NO"/>
          </a:p>
        </p:txBody>
      </p:sp>
      <p:sp>
        <p:nvSpPr>
          <p:cNvPr id="5" name="Plassholder for lysbildenummer 4">
            <a:extLst>
              <a:ext uri="{FF2B5EF4-FFF2-40B4-BE49-F238E27FC236}">
                <a16:creationId xmlns:a16="http://schemas.microsoft.com/office/drawing/2014/main" id="{145AB45C-AD5C-C864-A7AB-66736BE1E053}"/>
              </a:ext>
            </a:extLst>
          </p:cNvPr>
          <p:cNvSpPr>
            <a:spLocks noGrp="1"/>
          </p:cNvSpPr>
          <p:nvPr>
            <p:ph type="sldNum" sz="quarter" idx="17"/>
          </p:nvPr>
        </p:nvSpPr>
        <p:spPr/>
        <p:txBody>
          <a:bodyPr/>
          <a:lstStyle/>
          <a:p>
            <a:fld id="{24C8C45C-947F-4981-8B3F-4F32E973C901}" type="slidenum">
              <a:rPr lang="nb-NO" smtClean="0"/>
              <a:t>4</a:t>
            </a:fld>
            <a:endParaRPr lang="nb-NO"/>
          </a:p>
        </p:txBody>
      </p:sp>
    </p:spTree>
    <p:extLst>
      <p:ext uri="{BB962C8B-B14F-4D97-AF65-F5344CB8AC3E}">
        <p14:creationId xmlns:p14="http://schemas.microsoft.com/office/powerpoint/2010/main" val="12660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1F5324F-E050-AAC4-A7B0-6EFE82298FD4}"/>
              </a:ext>
            </a:extLst>
          </p:cNvPr>
          <p:cNvSpPr>
            <a:spLocks noGrp="1"/>
          </p:cNvSpPr>
          <p:nvPr>
            <p:ph type="sldNum" sz="quarter" idx="22"/>
          </p:nvPr>
        </p:nvSpPr>
        <p:spPr/>
        <p:txBody>
          <a:bodyPr/>
          <a:lstStyle/>
          <a:p>
            <a:fld id="{24C8C45C-947F-4981-8B3F-4F32E973C901}" type="slidenum">
              <a:rPr lang="nb-NO" smtClean="0"/>
              <a:t>5</a:t>
            </a:fld>
            <a:endParaRPr lang="nb-NO"/>
          </a:p>
        </p:txBody>
      </p:sp>
      <p:sp>
        <p:nvSpPr>
          <p:cNvPr id="3" name="Tittel 2">
            <a:extLst>
              <a:ext uri="{FF2B5EF4-FFF2-40B4-BE49-F238E27FC236}">
                <a16:creationId xmlns:a16="http://schemas.microsoft.com/office/drawing/2014/main" id="{92CCC5C6-3F5D-7F26-41DE-F2138DBC45FF}"/>
              </a:ext>
            </a:extLst>
          </p:cNvPr>
          <p:cNvSpPr>
            <a:spLocks noGrp="1"/>
          </p:cNvSpPr>
          <p:nvPr>
            <p:ph type="title"/>
          </p:nvPr>
        </p:nvSpPr>
        <p:spPr/>
        <p:txBody>
          <a:bodyPr/>
          <a:lstStyle/>
          <a:p>
            <a:r>
              <a:rPr lang="en-GB" sz="28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This year’s topic:</a:t>
            </a:r>
            <a:br>
              <a:rPr sz="5400"/>
            </a:br>
            <a:r>
              <a:rPr lang="en-GB" sz="54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The working environment and occupational health</a:t>
            </a:r>
          </a:p>
        </p:txBody>
      </p:sp>
      <p:sp>
        <p:nvSpPr>
          <p:cNvPr id="5" name="TekstSylinder 4">
            <a:extLst>
              <a:ext uri="{FF2B5EF4-FFF2-40B4-BE49-F238E27FC236}">
                <a16:creationId xmlns:a16="http://schemas.microsoft.com/office/drawing/2014/main" id="{4D336D60-CBAC-62EE-A081-00C5E0205B47}"/>
              </a:ext>
            </a:extLst>
          </p:cNvPr>
          <p:cNvSpPr txBox="1"/>
          <p:nvPr/>
        </p:nvSpPr>
        <p:spPr>
          <a:xfrm>
            <a:off x="759600" y="5185888"/>
            <a:ext cx="6755897" cy="899160"/>
          </a:xfrm>
          <a:prstGeom prst="rect">
            <a:avLst/>
          </a:prstGeom>
          <a:noFill/>
        </p:spPr>
        <p:txBody>
          <a:bodyPr wrap="square" lIns="0" tIns="0" rIns="0" bIns="0" rtlCol="0">
            <a:spAutoFit/>
          </a:bodyPr>
          <a:lstStyle/>
          <a:p>
            <a:pPr>
              <a:spcAft>
                <a:spcPts val="600"/>
              </a:spcAft>
            </a:pPr>
            <a:r>
              <a:rPr lang="en-GB" sz="18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How can we work in a preventive manner to create a working environment that also contributes to good occupational health?</a:t>
            </a:r>
          </a:p>
          <a:p>
            <a:pPr algn="l">
              <a:spcAft>
                <a:spcPts val="600"/>
              </a:spcAft>
            </a:pPr>
            <a:endParaRPr lang="nb-NO">
              <a:solidFill>
                <a:schemeClr val="tx2"/>
              </a:solidFill>
            </a:endParaRPr>
          </a:p>
        </p:txBody>
      </p:sp>
    </p:spTree>
    <p:extLst>
      <p:ext uri="{BB962C8B-B14F-4D97-AF65-F5344CB8AC3E}">
        <p14:creationId xmlns:p14="http://schemas.microsoft.com/office/powerpoint/2010/main" val="115587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8418031-7E8B-CE0A-AA35-AB4E3D7AD7D8}"/>
              </a:ext>
            </a:extLst>
          </p:cNvPr>
          <p:cNvSpPr/>
          <p:nvPr/>
        </p:nvSpPr>
        <p:spPr>
          <a:xfrm>
            <a:off x="345687" y="1801089"/>
            <a:ext cx="11306313" cy="21003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nb-NO" noProof="0"/>
          </a:p>
        </p:txBody>
      </p:sp>
      <p:sp>
        <p:nvSpPr>
          <p:cNvPr id="8" name="Rektangel 7">
            <a:extLst>
              <a:ext uri="{FF2B5EF4-FFF2-40B4-BE49-F238E27FC236}">
                <a16:creationId xmlns:a16="http://schemas.microsoft.com/office/drawing/2014/main" id="{C6881246-3E8F-3651-EA1F-4A42D9993B18}"/>
              </a:ext>
            </a:extLst>
          </p:cNvPr>
          <p:cNvSpPr/>
          <p:nvPr/>
        </p:nvSpPr>
        <p:spPr>
          <a:xfrm>
            <a:off x="345687" y="4167840"/>
            <a:ext cx="11306313" cy="1675611"/>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nb-NO" noProof="0"/>
          </a:p>
        </p:txBody>
      </p:sp>
      <p:sp>
        <p:nvSpPr>
          <p:cNvPr id="2" name="Tittel 1">
            <a:extLst>
              <a:ext uri="{FF2B5EF4-FFF2-40B4-BE49-F238E27FC236}">
                <a16:creationId xmlns:a16="http://schemas.microsoft.com/office/drawing/2014/main" id="{BFBAF0B2-1599-F0F4-EE51-7F58B93FDA8E}"/>
              </a:ext>
            </a:extLst>
          </p:cNvPr>
          <p:cNvSpPr>
            <a:spLocks noGrp="1"/>
          </p:cNvSpPr>
          <p:nvPr>
            <p:ph type="title"/>
          </p:nvPr>
        </p:nvSpPr>
        <p:spPr/>
        <p:txBody>
          <a:bodyPr/>
          <a:lstStyle/>
          <a:p>
            <a:r>
              <a:rPr lang="en-GB" sz="3600" b="1"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What do we mean by working environment?</a:t>
            </a:r>
          </a:p>
        </p:txBody>
      </p:sp>
      <p:sp>
        <p:nvSpPr>
          <p:cNvPr id="3" name="Undertittel 2">
            <a:extLst>
              <a:ext uri="{FF2B5EF4-FFF2-40B4-BE49-F238E27FC236}">
                <a16:creationId xmlns:a16="http://schemas.microsoft.com/office/drawing/2014/main" id="{41F249BB-8C76-D9CF-A4D3-D7049F74FB84}"/>
              </a:ext>
            </a:extLst>
          </p:cNvPr>
          <p:cNvSpPr>
            <a:spLocks noGrp="1"/>
          </p:cNvSpPr>
          <p:nvPr>
            <p:ph type="subTitle" idx="13"/>
          </p:nvPr>
        </p:nvSpPr>
        <p:spPr/>
        <p:txBody>
          <a:bodyPr/>
          <a:lstStyle/>
          <a:p>
            <a:r>
              <a:rPr lang="en-GB" sz="2800" b="0"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Four subcategories</a:t>
            </a:r>
          </a:p>
        </p:txBody>
      </p:sp>
      <p:sp>
        <p:nvSpPr>
          <p:cNvPr id="4" name="Plassholder for innhold 3">
            <a:extLst>
              <a:ext uri="{FF2B5EF4-FFF2-40B4-BE49-F238E27FC236}">
                <a16:creationId xmlns:a16="http://schemas.microsoft.com/office/drawing/2014/main" id="{73520DA6-C14A-A2FA-759E-846903E1231B}"/>
              </a:ext>
            </a:extLst>
          </p:cNvPr>
          <p:cNvSpPr>
            <a:spLocks noGrp="1"/>
          </p:cNvSpPr>
          <p:nvPr>
            <p:ph sz="quarter" idx="14"/>
          </p:nvPr>
        </p:nvSpPr>
        <p:spPr>
          <a:xfrm>
            <a:off x="540000" y="1933200"/>
            <a:ext cx="6235269" cy="4107600"/>
          </a:xfrm>
        </p:spPr>
        <p:txBody>
          <a:bodyPr/>
          <a:lstStyle/>
          <a:p>
            <a:pPr marL="0" indent="0">
              <a:buNone/>
            </a:pPr>
            <a:r>
              <a:rPr lang="en-GB" sz="18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Psychosocial working environment </a:t>
            </a:r>
          </a:p>
          <a:p>
            <a:pPr marL="0" indent="0">
              <a:spcAft>
                <a:spcPts val="1200"/>
              </a:spcAft>
              <a:buNone/>
            </a:pPr>
            <a:r>
              <a:rPr lang="en-GB" sz="16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How we experience the work situation and content of the work, and the interpersonal interaction at work. </a:t>
            </a:r>
            <a:endParaRPr lang="nb-NO" b="1">
              <a:solidFill>
                <a:schemeClr val="bg2"/>
              </a:solidFill>
            </a:endParaRPr>
          </a:p>
          <a:p>
            <a:pPr marL="0" indent="0">
              <a:buNone/>
            </a:pPr>
            <a:r>
              <a:rPr lang="en-GB" sz="18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Organisational working environment </a:t>
            </a:r>
          </a:p>
          <a:p>
            <a:pPr marL="0" lvl="1" indent="0">
              <a:spcAft>
                <a:spcPts val="1200"/>
              </a:spcAft>
              <a:buNone/>
            </a:pPr>
            <a:r>
              <a:rPr lang="en-GB" sz="16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How the work is organised, facilitated and distributed between us as colleagues.</a:t>
            </a:r>
            <a:endParaRPr lang="nb-NO" b="1">
              <a:solidFill>
                <a:schemeClr val="bg2"/>
              </a:solidFill>
            </a:endParaRPr>
          </a:p>
          <a:p>
            <a:pPr marL="0" indent="0">
              <a:buNone/>
            </a:pPr>
            <a:endParaRPr lang="nb-NO" b="1"/>
          </a:p>
          <a:p>
            <a:pPr marL="0" indent="0">
              <a:buNone/>
            </a:pPr>
            <a:r>
              <a:rPr lang="en-GB" sz="18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Physical working environment </a:t>
            </a:r>
          </a:p>
          <a:p>
            <a:pPr marL="0" lvl="1" indent="0">
              <a:spcAft>
                <a:spcPts val="1200"/>
              </a:spcAft>
              <a:buNone/>
            </a:pPr>
            <a:r>
              <a:rPr lang="en-GB" sz="16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How work affects our bodies, both in the short and long term.</a:t>
            </a:r>
            <a:endParaRPr lang="nb-NO" b="1">
              <a:solidFill>
                <a:schemeClr val="bg2"/>
              </a:solidFill>
            </a:endParaRPr>
          </a:p>
          <a:p>
            <a:pPr marL="0" indent="0">
              <a:buNone/>
            </a:pPr>
            <a:r>
              <a:rPr lang="en-GB" sz="18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Chemical and biological working environment </a:t>
            </a:r>
          </a:p>
          <a:p>
            <a:pPr marL="0" lvl="1" indent="0">
              <a:buNone/>
            </a:pPr>
            <a:r>
              <a:rPr lang="en-GB" sz="16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Whether we are exposed to chemical and biological substances.</a:t>
            </a:r>
          </a:p>
          <a:p>
            <a:endParaRPr lang="nb-NO">
              <a:solidFill>
                <a:schemeClr val="bg2"/>
              </a:solidFill>
            </a:endParaRPr>
          </a:p>
        </p:txBody>
      </p:sp>
      <p:sp>
        <p:nvSpPr>
          <p:cNvPr id="5" name="Plassholder for lysbildenummer 4">
            <a:extLst>
              <a:ext uri="{FF2B5EF4-FFF2-40B4-BE49-F238E27FC236}">
                <a16:creationId xmlns:a16="http://schemas.microsoft.com/office/drawing/2014/main" id="{42ECC8C0-B3A9-9BA5-83C5-8E2D9BDED002}"/>
              </a:ext>
            </a:extLst>
          </p:cNvPr>
          <p:cNvSpPr>
            <a:spLocks noGrp="1"/>
          </p:cNvSpPr>
          <p:nvPr>
            <p:ph type="sldNum" sz="quarter" idx="17"/>
          </p:nvPr>
        </p:nvSpPr>
        <p:spPr/>
        <p:txBody>
          <a:bodyPr/>
          <a:lstStyle/>
          <a:p>
            <a:fld id="{24C8C45C-947F-4981-8B3F-4F32E973C901}" type="slidenum">
              <a:rPr lang="nb-NO" smtClean="0"/>
              <a:t>6</a:t>
            </a:fld>
            <a:endParaRPr lang="nb-NO"/>
          </a:p>
        </p:txBody>
      </p:sp>
      <p:sp>
        <p:nvSpPr>
          <p:cNvPr id="7" name="TekstSylinder 6">
            <a:extLst>
              <a:ext uri="{FF2B5EF4-FFF2-40B4-BE49-F238E27FC236}">
                <a16:creationId xmlns:a16="http://schemas.microsoft.com/office/drawing/2014/main" id="{BA25EC27-C811-D792-E3A7-ABB3ACFD1E71}"/>
              </a:ext>
            </a:extLst>
          </p:cNvPr>
          <p:cNvSpPr txBox="1"/>
          <p:nvPr/>
        </p:nvSpPr>
        <p:spPr>
          <a:xfrm>
            <a:off x="8041759" y="2445489"/>
            <a:ext cx="1857314" cy="1097280"/>
          </a:xfrm>
          <a:prstGeom prst="rect">
            <a:avLst/>
          </a:prstGeom>
          <a:noFill/>
        </p:spPr>
        <p:txBody>
          <a:bodyPr wrap="square" lIns="0" tIns="0" rIns="0" bIns="0" rtlCol="0">
            <a:spAutoFit/>
          </a:bodyPr>
          <a:lstStyle/>
          <a:p>
            <a:pPr algn="l">
              <a:spcAft>
                <a:spcPts val="600"/>
              </a:spcAft>
            </a:pPr>
            <a:r>
              <a:rPr lang="en-GB" sz="18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We worked on these issues during the 2022 HSE week</a:t>
            </a:r>
          </a:p>
        </p:txBody>
      </p:sp>
      <p:sp>
        <p:nvSpPr>
          <p:cNvPr id="9" name="TekstSylinder 8">
            <a:extLst>
              <a:ext uri="{FF2B5EF4-FFF2-40B4-BE49-F238E27FC236}">
                <a16:creationId xmlns:a16="http://schemas.microsoft.com/office/drawing/2014/main" id="{887A8CDD-DEEE-3B48-3B88-5D72D528D3EF}"/>
              </a:ext>
            </a:extLst>
          </p:cNvPr>
          <p:cNvSpPr txBox="1"/>
          <p:nvPr/>
        </p:nvSpPr>
        <p:spPr>
          <a:xfrm>
            <a:off x="8041759" y="4539703"/>
            <a:ext cx="1857314" cy="822960"/>
          </a:xfrm>
          <a:prstGeom prst="rect">
            <a:avLst/>
          </a:prstGeom>
          <a:noFill/>
        </p:spPr>
        <p:txBody>
          <a:bodyPr wrap="square" lIns="0" tIns="0" rIns="0" bIns="0" rtlCol="0">
            <a:spAutoFit/>
          </a:bodyPr>
          <a:lstStyle/>
          <a:p>
            <a:pPr>
              <a:spcAft>
                <a:spcPts val="600"/>
              </a:spcAft>
            </a:pPr>
            <a:r>
              <a:rPr lang="en-GB" sz="18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We will be working on these issues in 2025</a:t>
            </a:r>
          </a:p>
        </p:txBody>
      </p:sp>
    </p:spTree>
    <p:extLst>
      <p:ext uri="{BB962C8B-B14F-4D97-AF65-F5344CB8AC3E}">
        <p14:creationId xmlns:p14="http://schemas.microsoft.com/office/powerpoint/2010/main" val="18338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C342500-1EF1-EE8B-954D-5F1DCC0E5677}"/>
              </a:ext>
            </a:extLst>
          </p:cNvPr>
          <p:cNvSpPr/>
          <p:nvPr/>
        </p:nvSpPr>
        <p:spPr>
          <a:xfrm>
            <a:off x="345687" y="1802674"/>
            <a:ext cx="11306313" cy="4040778"/>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nb-NO" noProof="0"/>
          </a:p>
        </p:txBody>
      </p:sp>
      <p:sp>
        <p:nvSpPr>
          <p:cNvPr id="2" name="Tittel 1">
            <a:extLst>
              <a:ext uri="{FF2B5EF4-FFF2-40B4-BE49-F238E27FC236}">
                <a16:creationId xmlns:a16="http://schemas.microsoft.com/office/drawing/2014/main" id="{5B2A0BE0-475A-3EA7-51B8-E1075C605C95}"/>
              </a:ext>
            </a:extLst>
          </p:cNvPr>
          <p:cNvSpPr>
            <a:spLocks noGrp="1"/>
          </p:cNvSpPr>
          <p:nvPr>
            <p:ph type="title"/>
          </p:nvPr>
        </p:nvSpPr>
        <p:spPr/>
        <p:txBody>
          <a:bodyPr/>
          <a:lstStyle/>
          <a:p>
            <a:r>
              <a:rPr lang="en-GB" sz="3600" b="1"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What do we mean by working environment?</a:t>
            </a:r>
          </a:p>
        </p:txBody>
      </p:sp>
      <p:sp>
        <p:nvSpPr>
          <p:cNvPr id="3" name="Undertittel 2">
            <a:extLst>
              <a:ext uri="{FF2B5EF4-FFF2-40B4-BE49-F238E27FC236}">
                <a16:creationId xmlns:a16="http://schemas.microsoft.com/office/drawing/2014/main" id="{35B84D1C-6E12-385F-2D51-60455D74F831}"/>
              </a:ext>
            </a:extLst>
          </p:cNvPr>
          <p:cNvSpPr>
            <a:spLocks noGrp="1"/>
          </p:cNvSpPr>
          <p:nvPr>
            <p:ph type="subTitle" idx="13"/>
          </p:nvPr>
        </p:nvSpPr>
        <p:spPr/>
        <p:txBody>
          <a:bodyPr/>
          <a:lstStyle/>
          <a:p>
            <a:r>
              <a:rPr lang="en-GB" sz="1800" b="0"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During this year’s HSE week, we will identify physical, chemical and biological risk factors that can contribute to impact the working environment and occupational health</a:t>
            </a:r>
            <a:endParaRPr lang="nb-NO"/>
          </a:p>
        </p:txBody>
      </p:sp>
      <p:sp>
        <p:nvSpPr>
          <p:cNvPr id="4" name="Plassholder for innhold 3">
            <a:extLst>
              <a:ext uri="{FF2B5EF4-FFF2-40B4-BE49-F238E27FC236}">
                <a16:creationId xmlns:a16="http://schemas.microsoft.com/office/drawing/2014/main" id="{DC9BE981-E63A-826C-A7AF-72B8BC47B037}"/>
              </a:ext>
            </a:extLst>
          </p:cNvPr>
          <p:cNvSpPr>
            <a:spLocks noGrp="1"/>
          </p:cNvSpPr>
          <p:nvPr>
            <p:ph sz="quarter" idx="14"/>
          </p:nvPr>
        </p:nvSpPr>
        <p:spPr/>
        <p:txBody>
          <a:bodyPr/>
          <a:lstStyle/>
          <a:p>
            <a:pPr marL="0" indent="0">
              <a:buNone/>
            </a:pPr>
            <a:r>
              <a:rPr lang="en-GB" sz="20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Physical risk factors</a:t>
            </a:r>
          </a:p>
          <a:p>
            <a:pPr marL="0" indent="0">
              <a:buNone/>
            </a:pPr>
            <a:endParaRPr lang="nb-NO" b="1">
              <a:solidFill>
                <a:schemeClr val="bg2"/>
              </a:solidFill>
            </a:endParaRPr>
          </a:p>
          <a:p>
            <a:pPr marL="0" indent="0">
              <a:buNone/>
            </a:pPr>
            <a:r>
              <a:rPr lang="en-GB" sz="18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Noise: </a:t>
            </a:r>
            <a:r>
              <a:rPr lang="en-GB" sz="18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Prolonged exposure to high sound levels may result in hearing damage</a:t>
            </a:r>
          </a:p>
          <a:p>
            <a:pPr marL="0" indent="0">
              <a:buNone/>
            </a:pPr>
            <a:r>
              <a:rPr lang="en-GB" sz="18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Vibrations: </a:t>
            </a:r>
            <a:r>
              <a:rPr lang="en-GB" sz="18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Particularly from hand-held tools, can lead to hand-arm vibration syndrome</a:t>
            </a:r>
          </a:p>
          <a:p>
            <a:pPr marL="0" indent="0">
              <a:buNone/>
            </a:pPr>
            <a:r>
              <a:rPr lang="en-GB" sz="18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Dust and particles: </a:t>
            </a:r>
            <a:r>
              <a:rPr lang="en-GB" sz="18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Quartz dust, asbestos, wood chips. Exposure to dust over time can cause severe lung diseases</a:t>
            </a:r>
          </a:p>
          <a:p>
            <a:pPr marL="0" indent="0">
              <a:buNone/>
            </a:pPr>
            <a:r>
              <a:rPr lang="en-GB" sz="18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Heavy lifting and ergonomic strain</a:t>
            </a:r>
            <a:r>
              <a:rPr lang="en-GB" sz="18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 (including static and sedentary work): Can lead to musculoskeletal disorders and poor fitness</a:t>
            </a:r>
          </a:p>
          <a:p>
            <a:endParaRPr lang="nb-NO">
              <a:solidFill>
                <a:schemeClr val="bg2"/>
              </a:solidFill>
            </a:endParaRPr>
          </a:p>
        </p:txBody>
      </p:sp>
      <p:sp>
        <p:nvSpPr>
          <p:cNvPr id="5" name="Plassholder for innhold 4">
            <a:extLst>
              <a:ext uri="{FF2B5EF4-FFF2-40B4-BE49-F238E27FC236}">
                <a16:creationId xmlns:a16="http://schemas.microsoft.com/office/drawing/2014/main" id="{F30D7B24-F94A-90B9-CE42-FD9B9172B819}"/>
              </a:ext>
            </a:extLst>
          </p:cNvPr>
          <p:cNvSpPr>
            <a:spLocks noGrp="1"/>
          </p:cNvSpPr>
          <p:nvPr>
            <p:ph sz="quarter" idx="15"/>
          </p:nvPr>
        </p:nvSpPr>
        <p:spPr>
          <a:xfrm>
            <a:off x="6231599" y="1933200"/>
            <a:ext cx="5133087" cy="4107600"/>
          </a:xfrm>
        </p:spPr>
        <p:txBody>
          <a:bodyPr/>
          <a:lstStyle/>
          <a:p>
            <a:pPr marL="0" indent="0">
              <a:buNone/>
            </a:pPr>
            <a:r>
              <a:rPr lang="en-GB" sz="20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Chemical and biological risk factors</a:t>
            </a:r>
          </a:p>
          <a:p>
            <a:pPr marL="0" indent="0">
              <a:buNone/>
            </a:pPr>
            <a:endParaRPr lang="nb-NO" sz="2000" b="1">
              <a:solidFill>
                <a:schemeClr val="bg2"/>
              </a:solidFill>
            </a:endParaRPr>
          </a:p>
          <a:p>
            <a:pPr marL="0" indent="0">
              <a:buNone/>
            </a:pPr>
            <a:r>
              <a:rPr lang="en-GB" sz="18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Exposure to hazardous chemical substances: </a:t>
            </a:r>
            <a:r>
              <a:rPr lang="en-GB" sz="18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Exposure to solvents, paints, adhesives and concrete dust can cause contact allergies, skin problems and other more serious diseases</a:t>
            </a:r>
          </a:p>
          <a:p>
            <a:endParaRPr lang="nb-NO">
              <a:solidFill>
                <a:schemeClr val="bg2"/>
              </a:solidFill>
            </a:endParaRPr>
          </a:p>
        </p:txBody>
      </p:sp>
      <p:sp>
        <p:nvSpPr>
          <p:cNvPr id="6" name="Plassholder for lysbildenummer 5">
            <a:extLst>
              <a:ext uri="{FF2B5EF4-FFF2-40B4-BE49-F238E27FC236}">
                <a16:creationId xmlns:a16="http://schemas.microsoft.com/office/drawing/2014/main" id="{5FC54BC7-DC36-0C9B-1BB2-BE0C8074E0C7}"/>
              </a:ext>
            </a:extLst>
          </p:cNvPr>
          <p:cNvSpPr>
            <a:spLocks noGrp="1"/>
          </p:cNvSpPr>
          <p:nvPr>
            <p:ph type="sldNum" sz="quarter" idx="18"/>
          </p:nvPr>
        </p:nvSpPr>
        <p:spPr/>
        <p:txBody>
          <a:bodyPr/>
          <a:lstStyle/>
          <a:p>
            <a:fld id="{24C8C45C-947F-4981-8B3F-4F32E973C901}" type="slidenum">
              <a:rPr lang="nb-NO" smtClean="0"/>
              <a:t>7</a:t>
            </a:fld>
            <a:endParaRPr lang="nb-NO"/>
          </a:p>
        </p:txBody>
      </p:sp>
    </p:spTree>
    <p:extLst>
      <p:ext uri="{BB962C8B-B14F-4D97-AF65-F5344CB8AC3E}">
        <p14:creationId xmlns:p14="http://schemas.microsoft.com/office/powerpoint/2010/main" val="296547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2166003-A1A5-1730-2DAD-3B1EB71E8AF7}"/>
              </a:ext>
            </a:extLst>
          </p:cNvPr>
          <p:cNvSpPr>
            <a:spLocks noGrp="1"/>
          </p:cNvSpPr>
          <p:nvPr>
            <p:ph type="body" sz="quarter" idx="22"/>
          </p:nvPr>
        </p:nvSpPr>
        <p:spPr/>
        <p:txBody>
          <a:bodyPr/>
          <a:lstStyle/>
          <a:p>
            <a:endParaRPr lang="nb-NO"/>
          </a:p>
        </p:txBody>
      </p:sp>
      <p:sp>
        <p:nvSpPr>
          <p:cNvPr id="3" name="Tittel 2">
            <a:extLst>
              <a:ext uri="{FF2B5EF4-FFF2-40B4-BE49-F238E27FC236}">
                <a16:creationId xmlns:a16="http://schemas.microsoft.com/office/drawing/2014/main" id="{53B0BA32-03B6-03AB-A60A-D0C32E02F8F1}"/>
              </a:ext>
            </a:extLst>
          </p:cNvPr>
          <p:cNvSpPr>
            <a:spLocks noGrp="1"/>
          </p:cNvSpPr>
          <p:nvPr>
            <p:ph type="title"/>
          </p:nvPr>
        </p:nvSpPr>
        <p:spPr/>
        <p:txBody>
          <a:bodyPr/>
          <a:lstStyle/>
          <a:p>
            <a:r>
              <a:rPr lang="en-GB" sz="3600" b="1"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What do we mean by occupational health?</a:t>
            </a:r>
          </a:p>
        </p:txBody>
      </p:sp>
      <p:pic>
        <p:nvPicPr>
          <p:cNvPr id="17" name="Picture Placeholder 3">
            <a:extLst>
              <a:ext uri="{FF2B5EF4-FFF2-40B4-BE49-F238E27FC236}">
                <a16:creationId xmlns:a16="http://schemas.microsoft.com/office/drawing/2014/main" id="{9B83F20F-E1DB-0ED4-E7F9-D3337A4E0058}"/>
              </a:ext>
            </a:extLst>
          </p:cNvPr>
          <p:cNvPicPr>
            <a:picLocks noGrp="1" noChangeAspect="1"/>
          </p:cNvPicPr>
          <p:nvPr>
            <p:ph type="pic" sz="quarter" idx="23"/>
            <p:custDataLst>
              <p:tags r:id="rId1"/>
            </p:custDataLst>
          </p:nvPr>
        </p:nvPicPr>
        <p:blipFill>
          <a:blip r:embed="rId3">
            <a:extLst>
              <a:ext uri="{28A0092B-C50C-407E-A947-70E740481C1C}">
                <a14:useLocalDpi xmlns:a14="http://schemas.microsoft.com/office/drawing/2010/main"/>
              </a:ext>
            </a:extLst>
          </a:blip>
          <a:stretch>
            <a:fillRect/>
          </a:stretch>
        </p:blipFill>
        <p:spPr>
          <a:xfrm>
            <a:off x="5281613" y="0"/>
            <a:ext cx="6910387" cy="6858000"/>
          </a:xfrm>
        </p:spPr>
      </p:pic>
      <p:sp>
        <p:nvSpPr>
          <p:cNvPr id="6" name="Plassholder for innhold 5">
            <a:extLst>
              <a:ext uri="{FF2B5EF4-FFF2-40B4-BE49-F238E27FC236}">
                <a16:creationId xmlns:a16="http://schemas.microsoft.com/office/drawing/2014/main" id="{15048FE3-0B43-6D68-E3A7-7B4F018C8D15}"/>
              </a:ext>
            </a:extLst>
          </p:cNvPr>
          <p:cNvSpPr>
            <a:spLocks noGrp="1"/>
          </p:cNvSpPr>
          <p:nvPr>
            <p:ph sz="quarter" idx="14"/>
          </p:nvPr>
        </p:nvSpPr>
        <p:spPr/>
        <p:txBody>
          <a:bodyPr/>
          <a:lstStyle/>
          <a:p>
            <a:pPr marL="0" indent="0">
              <a:buNone/>
            </a:pPr>
            <a:r>
              <a:rPr lang="en-GB" sz="1800" b="1"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Occupational health is how work affects the health of the individual.</a:t>
            </a:r>
          </a:p>
          <a:p>
            <a:pPr marL="0" indent="0">
              <a:buNone/>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We want Veidekke to be a safe and health-promoting workplace. We make choices every day that can affect our own health and the health of others. </a:t>
            </a:r>
          </a:p>
          <a:p>
            <a:pPr marL="0" indent="0">
              <a:buNone/>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What should we consider – in the short and long term – to prevent musculoskeletal problems and avoid harmful exposure?</a:t>
            </a:r>
          </a:p>
          <a:p>
            <a:pPr marL="0" indent="0">
              <a:buNone/>
            </a:pPr>
            <a:r>
              <a:rPr lang="en-GB"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How can we work in a preventive manner to create a working environment that promotes health?</a:t>
            </a:r>
          </a:p>
          <a:p>
            <a:pPr marL="0" indent="0">
              <a:buNone/>
            </a:pPr>
            <a:endParaRPr lang="nb-NO"/>
          </a:p>
        </p:txBody>
      </p:sp>
      <p:sp>
        <p:nvSpPr>
          <p:cNvPr id="7" name="Plassholder for tekst 6">
            <a:extLst>
              <a:ext uri="{FF2B5EF4-FFF2-40B4-BE49-F238E27FC236}">
                <a16:creationId xmlns:a16="http://schemas.microsoft.com/office/drawing/2014/main" id="{7B12AAFB-D1EC-6D73-1512-A4606EA01610}"/>
              </a:ext>
            </a:extLst>
          </p:cNvPr>
          <p:cNvSpPr>
            <a:spLocks noGrp="1"/>
          </p:cNvSpPr>
          <p:nvPr>
            <p:ph type="body" sz="quarter" idx="18"/>
          </p:nvPr>
        </p:nvSpPr>
        <p:spPr/>
        <p:txBody>
          <a:bodyPr/>
          <a:lstStyle/>
          <a:p>
            <a:endParaRPr lang="nb-NO"/>
          </a:p>
        </p:txBody>
      </p:sp>
      <p:sp>
        <p:nvSpPr>
          <p:cNvPr id="8" name="Plassholder for lysbildenummer 7">
            <a:extLst>
              <a:ext uri="{FF2B5EF4-FFF2-40B4-BE49-F238E27FC236}">
                <a16:creationId xmlns:a16="http://schemas.microsoft.com/office/drawing/2014/main" id="{DE9C2030-06FE-964A-69DE-402D68919A5E}"/>
              </a:ext>
            </a:extLst>
          </p:cNvPr>
          <p:cNvSpPr>
            <a:spLocks noGrp="1"/>
          </p:cNvSpPr>
          <p:nvPr>
            <p:ph type="sldNum" sz="quarter" idx="21"/>
          </p:nvPr>
        </p:nvSpPr>
        <p:spPr/>
        <p:txBody>
          <a:bodyPr/>
          <a:lstStyle/>
          <a:p>
            <a:fld id="{24C8C45C-947F-4981-8B3F-4F32E973C901}" type="slidenum">
              <a:rPr lang="nb-NO" smtClean="0"/>
              <a:t>8</a:t>
            </a:fld>
            <a:endParaRPr lang="nb-NO"/>
          </a:p>
        </p:txBody>
      </p:sp>
    </p:spTree>
    <p:extLst>
      <p:ext uri="{BB962C8B-B14F-4D97-AF65-F5344CB8AC3E}">
        <p14:creationId xmlns:p14="http://schemas.microsoft.com/office/powerpoint/2010/main" val="230928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4FA4644C-C11E-F1F4-A707-E8505D976FFF}"/>
              </a:ext>
            </a:extLst>
          </p:cNvPr>
          <p:cNvSpPr>
            <a:spLocks noGrp="1"/>
          </p:cNvSpPr>
          <p:nvPr>
            <p:ph type="sldNum" sz="quarter" idx="22"/>
          </p:nvPr>
        </p:nvSpPr>
        <p:spPr/>
        <p:txBody>
          <a:bodyPr/>
          <a:lstStyle/>
          <a:p>
            <a:fld id="{24C8C45C-947F-4981-8B3F-4F32E973C901}" type="slidenum">
              <a:rPr lang="nb-NO" smtClean="0"/>
              <a:t>9</a:t>
            </a:fld>
            <a:endParaRPr lang="nb-NO"/>
          </a:p>
        </p:txBody>
      </p:sp>
      <p:sp>
        <p:nvSpPr>
          <p:cNvPr id="3" name="Tittel 2">
            <a:extLst>
              <a:ext uri="{FF2B5EF4-FFF2-40B4-BE49-F238E27FC236}">
                <a16:creationId xmlns:a16="http://schemas.microsoft.com/office/drawing/2014/main" id="{DD3A1DF9-A2E5-A1A8-81DD-EFE125CA5713}"/>
              </a:ext>
            </a:extLst>
          </p:cNvPr>
          <p:cNvSpPr>
            <a:spLocks noGrp="1"/>
          </p:cNvSpPr>
          <p:nvPr>
            <p:ph type="title"/>
          </p:nvPr>
        </p:nvSpPr>
        <p:spPr>
          <a:xfrm>
            <a:off x="759600" y="2714178"/>
            <a:ext cx="8436651" cy="2355934"/>
          </a:xfrm>
        </p:spPr>
        <p:txBody>
          <a:bodyPr/>
          <a:lstStyle/>
          <a:p>
            <a:r>
              <a:rPr lang="en-GB" sz="36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Many of the risks associated with wear and illness don’t not become apparent immediately during the work operation. </a:t>
            </a:r>
            <a:br>
              <a:rPr sz="3600"/>
            </a:br>
            <a:br>
              <a:rPr sz="3600"/>
            </a:br>
            <a:r>
              <a:rPr lang="en-GB" sz="36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The impact on the body is only felt after long exposure. </a:t>
            </a:r>
            <a:br>
              <a:rPr sz="3600"/>
            </a:br>
            <a:endParaRPr lang="nb-NO" sz="3600"/>
          </a:p>
        </p:txBody>
      </p:sp>
    </p:spTree>
    <p:extLst>
      <p:ext uri="{BB962C8B-B14F-4D97-AF65-F5344CB8AC3E}">
        <p14:creationId xmlns:p14="http://schemas.microsoft.com/office/powerpoint/2010/main" val="171428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4.03.31"/>
  <p:tag name="AS_TITLE" val="Aspose.Slides for Java"/>
  <p:tag name="AS_VERSION" val="24.3"/>
</p:tagLst>
</file>

<file path=ppt/tags/tag2.xml><?xml version="1.0" encoding="utf-8"?>
<p:tagLst xmlns:a="http://schemas.openxmlformats.org/drawingml/2006/main" xmlns:r="http://schemas.openxmlformats.org/officeDocument/2006/relationships" xmlns:p="http://schemas.openxmlformats.org/presentationml/2006/main">
  <p:tag name="TEMPLAFYSLIDEID" val="636724284843934355"/>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ansa\AppData\Local\Templafy\AddIns\PowerPointVsto\d0af956b-0b8e-4821-bfc5-3a686c731830.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ansa\AppData\Local\Templafy\AddIns\PowerPointVsto\2d1b591b-6d1c-43dd-865a-00cb1a1ece3b.jpe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ansa\AppData\Local\Templafy\AddIns\PowerPointVsto\2e4c34bc-40ba-4624-aa5e-d25060afa472.jpeg"/>
</p:tagLst>
</file>

<file path=ppt/theme/theme1.xml><?xml version="1.0" encoding="utf-8"?>
<a:theme xmlns:a="http://schemas.openxmlformats.org/drawingml/2006/main" name="Blank">
  <a:themeElements>
    <a:clrScheme name="Veidekke 2024">
      <a:dk1>
        <a:srgbClr val="000000"/>
      </a:dk1>
      <a:lt1>
        <a:srgbClr val="FFFFFF"/>
      </a:lt1>
      <a:dk2>
        <a:srgbClr val="000000"/>
      </a:dk2>
      <a:lt2>
        <a:srgbClr val="FFFFFF"/>
      </a:lt2>
      <a:accent1>
        <a:srgbClr val="F61B33"/>
      </a:accent1>
      <a:accent2>
        <a:srgbClr val="380016"/>
      </a:accent2>
      <a:accent3>
        <a:srgbClr val="FFC9BF"/>
      </a:accent3>
      <a:accent4>
        <a:srgbClr val="CCCCFF"/>
      </a:accent4>
      <a:accent5>
        <a:srgbClr val="6053FD"/>
      </a:accent5>
      <a:accent6>
        <a:srgbClr val="33335C"/>
      </a:accent6>
      <a:hlink>
        <a:srgbClr val="F61B33"/>
      </a:hlink>
      <a:folHlink>
        <a:srgbClr val="CCCCFF"/>
      </a:folHlink>
    </a:clrScheme>
    <a:fontScheme name="Veidekke Favorit 2022">
      <a:majorFont>
        <a:latin typeface="Veidekke Favorit Offc"/>
        <a:ea typeface="Veidekke Favorit Offc"/>
        <a:cs typeface="Arial"/>
      </a:majorFont>
      <a:minorFont>
        <a:latin typeface="Veidekke Favorit Offc"/>
        <a:ea typeface="Veidekke Favorit 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spcAft>
            <a:spcPts val="600"/>
          </a:spcAft>
          <a:defRPr noProof="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600"/>
          </a:spcAft>
          <a:defRPr dirty="0" smtClean="0">
            <a:solidFill>
              <a:schemeClr val="tx2"/>
            </a:solidFill>
          </a:defRPr>
        </a:defPPr>
      </a:lstStyle>
    </a:txDef>
  </a:objectDefaults>
  <a:extraClrSchemeLst/>
  <a:custClrLst>
    <a:custClr name="Color has no name">
      <a:srgbClr val="FFFFFF"/>
    </a:custClr>
    <a:custClr name="Color has no name">
      <a:srgbClr val="FFFFFF"/>
    </a:custClr>
    <a:custClr name="Color has no name">
      <a:srgbClr val="FFFFFF"/>
    </a:custClr>
    <a:custClr name="Color has no name">
      <a:srgbClr val="FFFFFF"/>
    </a:custClr>
    <a:custClr name="Veidekke rød">
      <a:srgbClr val="F61B33"/>
    </a:custClr>
    <a:custClr name="Mørk rød">
      <a:srgbClr val="3A0016"/>
    </a:custClr>
    <a:custClr name="Lys rød">
      <a:srgbClr val="FFC9BF"/>
    </a:custClr>
    <a:custClr name="Lys blå">
      <a:srgbClr val="CCCCFF"/>
    </a:custClr>
    <a:custClr name="Blå">
      <a:srgbClr val="6053FD"/>
    </a:custClr>
    <a:custClr name="Mørk blå">
      <a:srgbClr val="00003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D21025"/>
    </a:custClr>
    <a:custClr name="Color has no name">
      <a:srgbClr val="603345"/>
    </a:custClr>
    <a:custClr name="Color has no name">
      <a:srgbClr val="E8AEA3"/>
    </a:custClr>
    <a:custClr name="Color has no name">
      <a:srgbClr val="AFAFFC"/>
    </a:custClr>
    <a:custClr name="Color has no name">
      <a:srgbClr val="4D42CA"/>
    </a:custClr>
    <a:custClr name="Color has no name">
      <a:srgbClr val="33335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8495C"/>
    </a:custClr>
    <a:custClr name="Color has no name">
      <a:srgbClr val="886673"/>
    </a:custClr>
    <a:custClr name="Color has no name">
      <a:srgbClr val="FFDFD9"/>
    </a:custClr>
    <a:custClr name="Color has no name">
      <a:srgbClr val="E0E0FF"/>
    </a:custClr>
    <a:custClr name="Color has no name">
      <a:srgbClr val="8075FD"/>
    </a:custClr>
    <a:custClr name="Color has no name">
      <a:srgbClr val="66668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A7685"/>
    </a:custClr>
    <a:custClr name="Color has no name">
      <a:srgbClr val="D7CCD0"/>
    </a:custClr>
    <a:custClr name="Color has no name">
      <a:srgbClr val="FFF4F2"/>
    </a:custClr>
    <a:custClr name="Color has no name">
      <a:srgbClr val="F5F5FF"/>
    </a:custClr>
    <a:custClr name="Color has no name">
      <a:srgbClr val="DFDDFF"/>
    </a:custClr>
    <a:custClr name="Color has no name">
      <a:srgbClr val="CCCC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DD1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Blank.potx" id="{BE63639B-00EC-40F9-BDAD-6A9936785324}" vid="{F7C00E83-EC97-4EF3-A141-5231F1D1CD91}"/>
    </a:ext>
  </a:extLst>
</a:theme>
</file>

<file path=ppt/theme/theme2.xml><?xml version="1.0" encoding="utf-8"?>
<a:theme xmlns:a="http://schemas.openxmlformats.org/drawingml/2006/main" name="Office-tema">
  <a:themeElements>
    <a:clrScheme name="Veidekke 2024">
      <a:dk1>
        <a:srgbClr val="000000"/>
      </a:dk1>
      <a:lt1>
        <a:srgbClr val="FFFFFF"/>
      </a:lt1>
      <a:dk2>
        <a:srgbClr val="000000"/>
      </a:dk2>
      <a:lt2>
        <a:srgbClr val="FFFFFF"/>
      </a:lt2>
      <a:accent1>
        <a:srgbClr val="F61B33"/>
      </a:accent1>
      <a:accent2>
        <a:srgbClr val="380016"/>
      </a:accent2>
      <a:accent3>
        <a:srgbClr val="FFC9BF"/>
      </a:accent3>
      <a:accent4>
        <a:srgbClr val="CCCCFF"/>
      </a:accent4>
      <a:accent5>
        <a:srgbClr val="6053FD"/>
      </a:accent5>
      <a:accent6>
        <a:srgbClr val="33335C"/>
      </a:accent6>
      <a:hlink>
        <a:srgbClr val="F61B33"/>
      </a:hlink>
      <a:folHlink>
        <a:srgbClr val="CCCCFF"/>
      </a:folHlink>
    </a:clrScheme>
    <a:fontScheme name="Veidekke Favorit 2022">
      <a:majorFont>
        <a:latin typeface="Veidekke Favorit Offc"/>
        <a:ea typeface="Veidekke Favorit Offc"/>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idekke Favorit Offc"/>
        <a:ea typeface="Veidekke Favorit Offc"/>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FFFFFF"/>
    </a:custClr>
    <a:custClr name="Color has no name">
      <a:srgbClr val="FFFFFF"/>
    </a:custClr>
    <a:custClr name="Color has no name">
      <a:srgbClr val="FFFFFF"/>
    </a:custClr>
    <a:custClr name="Color has no name">
      <a:srgbClr val="FFFFFF"/>
    </a:custClr>
    <a:custClr name="Veidekke rød">
      <a:srgbClr val="F61B33"/>
    </a:custClr>
    <a:custClr name="Mørk rød">
      <a:srgbClr val="3A0016"/>
    </a:custClr>
    <a:custClr name="Lys rød">
      <a:srgbClr val="FFC9BF"/>
    </a:custClr>
    <a:custClr name="Lys blå">
      <a:srgbClr val="CCCCFF"/>
    </a:custClr>
    <a:custClr name="Blå">
      <a:srgbClr val="6053FD"/>
    </a:custClr>
    <a:custClr name="Mørk blå">
      <a:srgbClr val="00003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D21025"/>
    </a:custClr>
    <a:custClr name="Color has no name">
      <a:srgbClr val="603345"/>
    </a:custClr>
    <a:custClr name="Color has no name">
      <a:srgbClr val="E8AEA3"/>
    </a:custClr>
    <a:custClr name="Color has no name">
      <a:srgbClr val="AFAFFC"/>
    </a:custClr>
    <a:custClr name="Color has no name">
      <a:srgbClr val="4D42CA"/>
    </a:custClr>
    <a:custClr name="Color has no name">
      <a:srgbClr val="33335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8495C"/>
    </a:custClr>
    <a:custClr name="Color has no name">
      <a:srgbClr val="886673"/>
    </a:custClr>
    <a:custClr name="Color has no name">
      <a:srgbClr val="FFDFD9"/>
    </a:custClr>
    <a:custClr name="Color has no name">
      <a:srgbClr val="E0E0FF"/>
    </a:custClr>
    <a:custClr name="Color has no name">
      <a:srgbClr val="8075FD"/>
    </a:custClr>
    <a:custClr name="Color has no name">
      <a:srgbClr val="66668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A7685"/>
    </a:custClr>
    <a:custClr name="Color has no name">
      <a:srgbClr val="D7CCD0"/>
    </a:custClr>
    <a:custClr name="Color has no name">
      <a:srgbClr val="FFF4F2"/>
    </a:custClr>
    <a:custClr name="Color has no name">
      <a:srgbClr val="F5F5FF"/>
    </a:custClr>
    <a:custClr name="Color has no name">
      <a:srgbClr val="DFDDFF"/>
    </a:custClr>
    <a:custClr name="Color has no name">
      <a:srgbClr val="CCCC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DD1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eidekke 2024">
      <a:dk1>
        <a:srgbClr val="000000"/>
      </a:dk1>
      <a:lt1>
        <a:srgbClr val="FFFFFF"/>
      </a:lt1>
      <a:dk2>
        <a:srgbClr val="000000"/>
      </a:dk2>
      <a:lt2>
        <a:srgbClr val="FFFFFF"/>
      </a:lt2>
      <a:accent1>
        <a:srgbClr val="F61B33"/>
      </a:accent1>
      <a:accent2>
        <a:srgbClr val="380016"/>
      </a:accent2>
      <a:accent3>
        <a:srgbClr val="FFC9BF"/>
      </a:accent3>
      <a:accent4>
        <a:srgbClr val="CCCCFF"/>
      </a:accent4>
      <a:accent5>
        <a:srgbClr val="6053FD"/>
      </a:accent5>
      <a:accent6>
        <a:srgbClr val="33335C"/>
      </a:accent6>
      <a:hlink>
        <a:srgbClr val="F61B33"/>
      </a:hlink>
      <a:folHlink>
        <a:srgbClr val="CCCCFF"/>
      </a:folHlink>
    </a:clrScheme>
    <a:fontScheme name="Veidekke Favorit 2022">
      <a:majorFont>
        <a:latin typeface="Veidekke Favorit Offc"/>
        <a:ea typeface="Veidekke Favorit Offc"/>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idekke Favorit Offc"/>
        <a:ea typeface="Veidekke Favorit Offc"/>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FFFFFF"/>
    </a:custClr>
    <a:custClr name="Color has no name">
      <a:srgbClr val="FFFFFF"/>
    </a:custClr>
    <a:custClr name="Color has no name">
      <a:srgbClr val="FFFFFF"/>
    </a:custClr>
    <a:custClr name="Color has no name">
      <a:srgbClr val="FFFFFF"/>
    </a:custClr>
    <a:custClr name="Veidekke rød">
      <a:srgbClr val="F61B33"/>
    </a:custClr>
    <a:custClr name="Mørk rød">
      <a:srgbClr val="3A0016"/>
    </a:custClr>
    <a:custClr name="Lys rød">
      <a:srgbClr val="FFC9BF"/>
    </a:custClr>
    <a:custClr name="Lys blå">
      <a:srgbClr val="CCCCFF"/>
    </a:custClr>
    <a:custClr name="Blå">
      <a:srgbClr val="6053FD"/>
    </a:custClr>
    <a:custClr name="Mørk blå">
      <a:srgbClr val="00003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D21025"/>
    </a:custClr>
    <a:custClr name="Color has no name">
      <a:srgbClr val="603345"/>
    </a:custClr>
    <a:custClr name="Color has no name">
      <a:srgbClr val="E8AEA3"/>
    </a:custClr>
    <a:custClr name="Color has no name">
      <a:srgbClr val="AFAFFC"/>
    </a:custClr>
    <a:custClr name="Color has no name">
      <a:srgbClr val="4D42CA"/>
    </a:custClr>
    <a:custClr name="Color has no name">
      <a:srgbClr val="33335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8495C"/>
    </a:custClr>
    <a:custClr name="Color has no name">
      <a:srgbClr val="886673"/>
    </a:custClr>
    <a:custClr name="Color has no name">
      <a:srgbClr val="FFDFD9"/>
    </a:custClr>
    <a:custClr name="Color has no name">
      <a:srgbClr val="E0E0FF"/>
    </a:custClr>
    <a:custClr name="Color has no name">
      <a:srgbClr val="8075FD"/>
    </a:custClr>
    <a:custClr name="Color has no name">
      <a:srgbClr val="66668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A7685"/>
    </a:custClr>
    <a:custClr name="Color has no name">
      <a:srgbClr val="D7CCD0"/>
    </a:custClr>
    <a:custClr name="Color has no name">
      <a:srgbClr val="FFF4F2"/>
    </a:custClr>
    <a:custClr name="Color has no name">
      <a:srgbClr val="F5F5FF"/>
    </a:custClr>
    <a:custClr name="Color has no name">
      <a:srgbClr val="DFDDFF"/>
    </a:custClr>
    <a:custClr name="Color has no name">
      <a:srgbClr val="CCCC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DD1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elementsMetadata":[],"enableDocumentContentUpdater":true,"documentContentValidatorConfiguration":{"enableDocumentContentValidator":false,"documentContentValidatorVersion":0},"slideId":"636731210703825400","version":"1.1"}]]></TemplafySlideTemplateConfiguration>
</file>

<file path=customXml/item10.xml><?xml version="1.0" encoding="utf-8"?>
<TemplafySlideTemplateConfiguration><![CDATA[{"elementsMetadata":[],"enableDocumentContentUpdater":true,"documentContentValidatorConfiguration":{"enableDocumentContentValidator":false,"documentContentValidatorVersion":0},"slideId":"636731210706169128","version":"1.1"}]]></TemplafySlideTemplateConfiguration>
</file>

<file path=customXml/item11.xml><?xml version="1.0" encoding="utf-8"?>
<TemplafySlideTemplateConfiguration><![CDATA[{"documentContentValidatorConfiguration":{"enableDocumentContentValidator":false,"documentContentValidatorVersion":0},"elementsMetadata":[],"slideId":"638699636305771813","enableDocumentContentUpdater":true,"version":"1.9"}]]></TemplafySlideTemplateConfiguration>
</file>

<file path=customXml/item12.xml><?xml version="1.0" encoding="utf-8"?>
<TemplafySlideTemplateConfiguration><![CDATA[{"elementsMetadata":[],"enableDocumentContentUpdater":true,"documentContentValidatorConfiguration":{"enableDocumentContentValidator":false,"documentContentValidatorVersion":0},"slideId":"636731210706637872","version":"1.1"}]]></TemplafySlideTemplateConfiguration>
</file>

<file path=customXml/item13.xml><?xml version="1.0" encoding="utf-8"?>
<p:properties xmlns:p="http://schemas.microsoft.com/office/2006/metadata/properties" xmlns:xsi="http://www.w3.org/2001/XMLSchema-instance" xmlns:pc="http://schemas.microsoft.com/office/infopath/2007/PartnerControls">
  <documentManagement>
    <mc95744479d24e88a993b01b2952fb12 xmlns="884da6ee-ee1f-4cee-81b7-d079beb9020d">
      <Terms xmlns="http://schemas.microsoft.com/office/infopath/2007/PartnerControls">
        <TermInfo xmlns="http://schemas.microsoft.com/office/infopath/2007/PartnerControls">
          <TermName xmlns="http://schemas.microsoft.com/office/infopath/2007/PartnerControls">Konsern</TermName>
          <TermId xmlns="http://schemas.microsoft.com/office/infopath/2007/PartnerControls">74375cae-8c5b-4f23-9737-a1074b6f6932</TermId>
        </TermInfo>
      </Terms>
    </mc95744479d24e88a993b01b2952fb12>
    <TaxCatchAll xmlns="884da6ee-ee1f-4cee-81b7-d079beb9020d">
      <Value>2</Value>
      <Value>1</Value>
    </TaxCatchAll>
    <a063ae0ea81541cba35606fe2622259b xmlns="884da6ee-ee1f-4cee-81b7-d079beb9020d">
      <Terms xmlns="http://schemas.microsoft.com/office/infopath/2007/PartnerControls">
        <TermInfo xmlns="http://schemas.microsoft.com/office/infopath/2007/PartnerControls">
          <TermName xmlns="http://schemas.microsoft.com/office/infopath/2007/PartnerControls">Norge</TermName>
          <TermId xmlns="http://schemas.microsoft.com/office/infopath/2007/PartnerControls">eeab8bf1-76d1-4f92-aee9-f4aa0915eacc</TermId>
        </TermInfo>
      </Terms>
    </a063ae0ea81541cba35606fe2622259b>
    <lcf76f155ced4ddcb4097134ff3c332f xmlns="aeda763a-b8db-43e0-9e22-da126f4d67b8">
      <Terms xmlns="http://schemas.microsoft.com/office/infopath/2007/PartnerControls"/>
    </lcf76f155ced4ddcb4097134ff3c332f>
  </documentManagement>
</p:properties>
</file>

<file path=customXml/item14.xml><?xml version="1.0" encoding="utf-8"?>
<TemplafySlideTemplateConfiguration><![CDATA[{"elementsMetadata":[],"enableDocumentContentUpdater":true,"documentContentValidatorConfiguration":{"enableDocumentContentValidator":false,"documentContentValidatorVersion":0},"slideId":"636731210706794148","version":"1.1"}]]></TemplafySlideTemplateConfiguration>
</file>

<file path=customXml/item15.xml><?xml version="1.0" encoding="utf-8"?>
<TemplafyTemplateConfiguration><![CDATA[{"elementsMetadata":[{"type":"shape","id":"9ac12af5-df21-41d2-8354-279c239b6798","elementConfiguration":{"binding":"Form.Footer","disableUpdates":false,"type":"text"}},{"type":"shape","id":"a0b74702-c7ae-44e0-89cd-47a57c5cb82b","elementConfiguration":{"format":"{{DateFormats.GeneralDate}}","binding":"Form.Date","disableUpdates":false,"type":"date"}},{"type":"shape","id":"ab62d7d9-2822-4bc1-ab6b-7e0c8412506f","elementConfiguration":{"binding":"Form.Footer","disableUpdates":false,"type":"text"}},{"type":"shape","id":"55e84658-1c3f-46f3-9fa7-f2f1724dd916","elementConfiguration":{"format":"{{DateFormats.GeneralDate}}","binding":"Form.Date","disableUpdates":false,"type":"date"}},{"type":"shape","id":"1f7dcb65-4c52-4838-acd9-3adf903ddefa","elementConfiguration":{"binding":"Form.Footer","disableUpdates":false,"type":"text"}},{"type":"shape","id":"fe4139f8-c7df-4dbd-a9ae-47ec13f35ad0","elementConfiguration":{"format":"{{DateFormats.GeneralDate}}","binding":"Form.Date","disableUpdates":false,"type":"date"}},{"type":"shape","id":"2737f3f2-62b5-4090-85e6-e974242b4670","elementConfiguration":{"binding":"Form.Footer","disableUpdates":false,"type":"text"}},{"type":"shape","id":"208c6e85-2b0e-4fae-88d6-09165a81ba43","elementConfiguration":{"binding":"Form.Footer","disableUpdates":false,"type":"text"}},{"type":"shape","id":"fea13a60-6533-42b6-9d0f-fadf0a72b10c","elementConfiguration":{"format":"{{DateFormats.GeneralDate}}","binding":"Form.Date","disableUpdates":false,"type":"date"}},{"type":"shape","id":"91dfb2ab-b3b8-4c24-b933-03363ee5bfa2","elementConfiguration":{"binding":"Form.Footer","disableUpdates":false,"type":"text"}},{"type":"shape","id":"b74327e7-8b59-46a2-a302-f9c04ead024a","elementConfiguration":{"binding":"Form.Footer","disableUpdates":false,"type":"text"}},{"type":"shape","id":"f22da234-685e-42c5-ad48-22505a74c4f7","elementConfiguration":{"format":"{{DateFormats.GeneralDate}}","binding":"Form.Date","disableUpdates":false,"type":"date"}},{"type":"shape","id":"6e2e082d-6532-4236-8e63-2ce89aeac0be","elementConfiguration":{"binding":"Form.Footer","disableUpdates":false,"type":"text"}},{"type":"shape","id":"1ad81cce-2104-40a0-985c-bac746e763eb","elementConfiguration":{"format":"{{DateFormats.GeneralDate}}","binding":"Form.Date","disableUpdates":false,"type":"date"}},{"type":"shape","id":"59db756d-76f3-4512-b230-bb9b64925aee","elementConfiguration":{"binding":"Form.Footer","disableUpdates":false,"type":"text"}},{"type":"shape","id":"d9890d14-ad19-40a6-9ffb-5f7384c62ae5","elementConfiguration":{"format":"{{DateFormats.GeneralDate}}","binding":"Form.Date","disableUpdates":false,"type":"date"}},{"type":"shape","id":"03ec4adf-5c17-4e6a-a51c-17c3efb809c8","elementConfiguration":{"binding":"Form.Footer","disableUpdates":false,"type":"text"}},{"type":"shape","id":"6528f6c6-4878-482b-b70f-a00095be967a","elementConfiguration":{"binding":"Form.Footer","disableUpdates":false,"type":"text"}},{"type":"shape","id":"5a7fff18-bdf2-4ea8-a186-baefa7b41549","elementConfiguration":{"binding":"Form.Footer","disableUpdates":false,"type":"text"}}],"transformationConfigurations":[{"language":"{{DocumentLanguage}}","disableUpdates":false,"type":"proofingLanguage"}],"templateName":"","templateDescription":"","enableDocumentContentUpdater":true,"version":"1.9"}]]></TemplafyTemplateConfiguration>
</file>

<file path=customXml/item2.xml><?xml version="1.0" encoding="utf-8"?>
<TemplafyFormConfiguration><![CDATA[{"formFields":[],"formDataEntries":[]}]]></TemplafyFormConfiguration>
</file>

<file path=customXml/item3.xml><?xml version="1.0" encoding="utf-8"?>
<ct:contentTypeSchema xmlns:ct="http://schemas.microsoft.com/office/2006/metadata/contentType" xmlns:ma="http://schemas.microsoft.com/office/2006/metadata/properties/metaAttributes" ct:_="" ma:_="" ma:contentTypeName="Dokument" ma:contentTypeID="0x010100ED0DA606B66FFF4C9BBBE9794B95F31A" ma:contentTypeVersion="18" ma:contentTypeDescription="Opprett et nytt dokument." ma:contentTypeScope="" ma:versionID="7b219a645efe0b192bd4ebddeee7e116">
  <xsd:schema xmlns:xsd="http://www.w3.org/2001/XMLSchema" xmlns:xs="http://www.w3.org/2001/XMLSchema" xmlns:p="http://schemas.microsoft.com/office/2006/metadata/properties" xmlns:ns2="884da6ee-ee1f-4cee-81b7-d079beb9020d" xmlns:ns3="aeda763a-b8db-43e0-9e22-da126f4d67b8" targetNamespace="http://schemas.microsoft.com/office/2006/metadata/properties" ma:root="true" ma:fieldsID="4b96b7132f9c0745bae88ec09290ef9c" ns2:_="" ns3:_="">
    <xsd:import namespace="884da6ee-ee1f-4cee-81b7-d079beb9020d"/>
    <xsd:import namespace="aeda763a-b8db-43e0-9e22-da126f4d67b8"/>
    <xsd:element name="properties">
      <xsd:complexType>
        <xsd:sequence>
          <xsd:element name="documentManagement">
            <xsd:complexType>
              <xsd:all>
                <xsd:element ref="ns2:a063ae0ea81541cba35606fe2622259b" minOccurs="0"/>
                <xsd:element ref="ns2:TaxCatchAll" minOccurs="0"/>
                <xsd:element ref="ns2:mc95744479d24e88a993b01b2952fb12" minOccurs="0"/>
                <xsd:element ref="ns3:MediaServiceMetadata" minOccurs="0"/>
                <xsd:element ref="ns3:MediaServiceFastMetadata" minOccurs="0"/>
                <xsd:element ref="ns3:MediaServiceDateTaken" minOccurs="0"/>
                <xsd:element ref="ns3:MediaServiceAutoTags" minOccurs="0"/>
                <xsd:element ref="ns3:MediaLengthInSeconds" minOccurs="0"/>
                <xsd:element ref="ns3:lcf76f155ced4ddcb4097134ff3c332f" minOccurs="0"/>
                <xsd:element ref="ns3:MediaServiceGenerationTime" minOccurs="0"/>
                <xsd:element ref="ns3:MediaServiceEventHashCode" minOccurs="0"/>
                <xsd:element ref="ns3:MediaServiceObjectDetectorVersions" minOccurs="0"/>
                <xsd:element ref="ns3:MediaServiceSearchPropertie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4da6ee-ee1f-4cee-81b7-d079beb9020d" elementFormDefault="qualified">
    <xsd:import namespace="http://schemas.microsoft.com/office/2006/documentManagement/types"/>
    <xsd:import namespace="http://schemas.microsoft.com/office/infopath/2007/PartnerControls"/>
    <xsd:element name="a063ae0ea81541cba35606fe2622259b" ma:index="9" nillable="true" ma:taxonomy="true" ma:internalName="a063ae0ea81541cba35606fe2622259b" ma:taxonomyFieldName="VD_Country" ma:displayName="Country" ma:fieldId="{a063ae0e-a815-41cb-a356-06fe2622259b}" ma:sspId="dc6d2205-f549-40ef-94bf-1bd95fe0bdba" ma:termSetId="40cf488b-91d2-4014-b51e-fa5dfd8beb3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c14b47a-8418-45d3-aaa2-de78bbd358c6}" ma:internalName="TaxCatchAll" ma:showField="CatchAllData" ma:web="884da6ee-ee1f-4cee-81b7-d079beb9020d">
      <xsd:complexType>
        <xsd:complexContent>
          <xsd:extension base="dms:MultiChoiceLookup">
            <xsd:sequence>
              <xsd:element name="Value" type="dms:Lookup" maxOccurs="unbounded" minOccurs="0" nillable="true"/>
            </xsd:sequence>
          </xsd:extension>
        </xsd:complexContent>
      </xsd:complexType>
    </xsd:element>
    <xsd:element name="mc95744479d24e88a993b01b2952fb12" ma:index="12" nillable="true" ma:taxonomy="true" ma:internalName="mc95744479d24e88a993b01b2952fb12" ma:taxonomyFieldName="VD_Organization" ma:displayName="Organization" ma:fieldId="{6c957444-79d2-4e88-a993-b01b2952fb12}" ma:sspId="dc6d2205-f549-40ef-94bf-1bd95fe0bdba" ma:termSetId="4de6bab4-212f-4f17-b273-1d73b191953c" ma:anchorId="00000000-0000-0000-0000-000000000000" ma:open="false" ma:isKeyword="false">
      <xsd:complexType>
        <xsd:sequence>
          <xsd:element ref="pc:Terms" minOccurs="0" maxOccurs="1"/>
        </xsd:sequence>
      </xsd:complexType>
    </xsd:element>
    <xsd:element name="SharedWithUsers" ma:index="2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da763a-b8db-43e0-9e22-da126f4d67b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dc6d2205-f549-40ef-94bf-1bd95fe0bdba"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DDA4D963-764D-4BEF-95A2-5B50FA316A98}">
  <ds:schemaRefs/>
</ds:datastoreItem>
</file>

<file path=customXml/itemProps10.xml><?xml version="1.0" encoding="utf-8"?>
<ds:datastoreItem xmlns:ds="http://schemas.openxmlformats.org/officeDocument/2006/customXml" ds:itemID="{A4B406F4-1251-4A88-8354-A2050A704DA8}">
  <ds:schemaRefs/>
</ds:datastoreItem>
</file>

<file path=customXml/itemProps11.xml><?xml version="1.0" encoding="utf-8"?>
<ds:datastoreItem xmlns:ds="http://schemas.openxmlformats.org/officeDocument/2006/customXml" ds:itemID="{8069E0F1-9F06-4843-A31A-0582AFA85DBE}">
  <ds:schemaRefs/>
</ds:datastoreItem>
</file>

<file path=customXml/itemProps12.xml><?xml version="1.0" encoding="utf-8"?>
<ds:datastoreItem xmlns:ds="http://schemas.openxmlformats.org/officeDocument/2006/customXml" ds:itemID="{409F21E5-E86F-4756-9B1B-C883E365BA73}">
  <ds:schemaRefs/>
</ds:datastoreItem>
</file>

<file path=customXml/itemProps13.xml><?xml version="1.0" encoding="utf-8"?>
<ds:datastoreItem xmlns:ds="http://schemas.openxmlformats.org/officeDocument/2006/customXml" ds:itemID="{9ED1C6C8-3BBB-465B-819D-1FBF6A248A51}">
  <ds:schemaRefs>
    <ds:schemaRef ds:uri="aeda763a-b8db-43e0-9e22-da126f4d67b8"/>
    <ds:schemaRef ds:uri="http://schemas.microsoft.com/office/2006/metadata/properties"/>
    <ds:schemaRef ds:uri="http://purl.org/dc/terms/"/>
    <ds:schemaRef ds:uri="http://purl.org/dc/dcmitype/"/>
    <ds:schemaRef ds:uri="http://schemas.microsoft.com/office/2006/documentManagement/types"/>
    <ds:schemaRef ds:uri="http://purl.org/dc/elements/1.1/"/>
    <ds:schemaRef ds:uri="884da6ee-ee1f-4cee-81b7-d079beb9020d"/>
    <ds:schemaRef ds:uri="http://schemas.microsoft.com/office/infopath/2007/PartnerControls"/>
    <ds:schemaRef ds:uri="http://schemas.openxmlformats.org/package/2006/metadata/core-properties"/>
    <ds:schemaRef ds:uri="http://www.w3.org/XML/1998/namespace"/>
  </ds:schemaRefs>
</ds:datastoreItem>
</file>

<file path=customXml/itemProps14.xml><?xml version="1.0" encoding="utf-8"?>
<ds:datastoreItem xmlns:ds="http://schemas.openxmlformats.org/officeDocument/2006/customXml" ds:itemID="{65EC060A-A282-4186-9BC0-29749DBBFB42}">
  <ds:schemaRefs/>
</ds:datastoreItem>
</file>

<file path=customXml/itemProps15.xml><?xml version="1.0" encoding="utf-8"?>
<ds:datastoreItem xmlns:ds="http://schemas.openxmlformats.org/officeDocument/2006/customXml" ds:itemID="{EA1FE7B0-8006-489E-AE98-9950FE63513A}">
  <ds:schemaRefs/>
</ds:datastoreItem>
</file>

<file path=customXml/itemProps2.xml><?xml version="1.0" encoding="utf-8"?>
<ds:datastoreItem xmlns:ds="http://schemas.openxmlformats.org/officeDocument/2006/customXml" ds:itemID="{66FD51B9-83F1-43BC-AA96-BD43703FE846}">
  <ds:schemaRefs/>
</ds:datastoreItem>
</file>

<file path=customXml/itemProps3.xml><?xml version="1.0" encoding="utf-8"?>
<ds:datastoreItem xmlns:ds="http://schemas.openxmlformats.org/officeDocument/2006/customXml" ds:itemID="{653DABA2-B5F8-4A07-978C-BA4782B12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4da6ee-ee1f-4cee-81b7-d079beb9020d"/>
    <ds:schemaRef ds:uri="aeda763a-b8db-43e0-9e22-da126f4d67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195EC0A-7CCE-44C4-AE37-D3AD7BF624CF}">
  <ds:schemaRefs/>
</ds:datastoreItem>
</file>

<file path=customXml/itemProps5.xml><?xml version="1.0" encoding="utf-8"?>
<ds:datastoreItem xmlns:ds="http://schemas.openxmlformats.org/officeDocument/2006/customXml" ds:itemID="{D26AA085-4532-49D4-92C7-84E151780CCB}">
  <ds:schemaRefs/>
</ds:datastoreItem>
</file>

<file path=customXml/itemProps6.xml><?xml version="1.0" encoding="utf-8"?>
<ds:datastoreItem xmlns:ds="http://schemas.openxmlformats.org/officeDocument/2006/customXml" ds:itemID="{3A41DC27-7883-4BB3-818E-986BAFEFA523}">
  <ds:schemaRefs/>
</ds:datastoreItem>
</file>

<file path=customXml/itemProps7.xml><?xml version="1.0" encoding="utf-8"?>
<ds:datastoreItem xmlns:ds="http://schemas.openxmlformats.org/officeDocument/2006/customXml" ds:itemID="{B110F952-0512-4414-9D74-97C3E9582A30}">
  <ds:schemaRefs/>
</ds:datastoreItem>
</file>

<file path=customXml/itemProps8.xml><?xml version="1.0" encoding="utf-8"?>
<ds:datastoreItem xmlns:ds="http://schemas.openxmlformats.org/officeDocument/2006/customXml" ds:itemID="{33267D86-7E2E-4E23-8229-5622367E8E59}">
  <ds:schemaRefs>
    <ds:schemaRef ds:uri="http://schemas.microsoft.com/sharepoint/v3/contenttype/forms"/>
  </ds:schemaRefs>
</ds:datastoreItem>
</file>

<file path=customXml/itemProps9.xml><?xml version="1.0" encoding="utf-8"?>
<ds:datastoreItem xmlns:ds="http://schemas.openxmlformats.org/officeDocument/2006/customXml" ds:itemID="{8C6545C5-5FC3-4F21-B6CA-17ED56311BD8}">
  <ds:schemaRefs/>
</ds:datastoreItem>
</file>

<file path=docProps/app.xml><?xml version="1.0" encoding="utf-8"?>
<Properties xmlns="http://schemas.openxmlformats.org/officeDocument/2006/extended-properties" xmlns:vt="http://schemas.openxmlformats.org/officeDocument/2006/docPropsVTypes">
  <Template>Blank</Template>
  <TotalTime>8114</TotalTime>
  <Words>872</Words>
  <Application>Microsoft Office PowerPoint</Application>
  <PresentationFormat>Widescreen</PresentationFormat>
  <Paragraphs>86</Paragraphs>
  <Slides>13</Slides>
  <Notes>2</Notes>
  <HiddenSlides>0</HiddenSlides>
  <MMClips>0</MMClips>
  <ScaleCrop>false</ScaleCrop>
  <HeadingPairs>
    <vt:vector size="4" baseType="variant">
      <vt:variant>
        <vt:lpstr>Tema</vt:lpstr>
      </vt:variant>
      <vt:variant>
        <vt:i4>1</vt:i4>
      </vt:variant>
      <vt:variant>
        <vt:lpstr>Lysbildetitler</vt:lpstr>
      </vt:variant>
      <vt:variant>
        <vt:i4>13</vt:i4>
      </vt:variant>
    </vt:vector>
  </HeadingPairs>
  <TitlesOfParts>
    <vt:vector size="14" baseType="lpstr">
      <vt:lpstr>Blank</vt:lpstr>
      <vt:lpstr>Veidekke’s  HSE week 2025</vt:lpstr>
      <vt:lpstr>What is Veidekke's HSE week?</vt:lpstr>
      <vt:lpstr>What are the goals of HSE week 2025?</vt:lpstr>
      <vt:lpstr>How is the joint programme conducted?</vt:lpstr>
      <vt:lpstr>This year’s topic: The working environment and occupational health</vt:lpstr>
      <vt:lpstr>What do we mean by working environment?</vt:lpstr>
      <vt:lpstr>What do we mean by working environment?</vt:lpstr>
      <vt:lpstr>What do we mean by occupational health?</vt:lpstr>
      <vt:lpstr>Many of the risks associated with wear and illness don’t not become apparent immediately during the work operation.   The impact on the body is only felt after long exposure.  </vt:lpstr>
      <vt:lpstr>Watch the HSE Week Film together now</vt:lpstr>
      <vt:lpstr>Discussion tasks after the film</vt:lpstr>
      <vt:lpstr>Read more about the working environment and occupational health here: hms.veidekke.com</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Veidekkes  HMS-uke 2025</dc:title>
  <dc:creator>Siv Elin Karlsen</dc:creator>
  <cp:keywords>class='Internal'</cp:keywords>
  <cp:lastModifiedBy>Ane Sangnes</cp:lastModifiedBy>
  <cp:revision>322</cp:revision>
  <dcterms:created xsi:type="dcterms:W3CDTF">2022-04-26T08:44:00Z</dcterms:created>
  <dcterms:modified xsi:type="dcterms:W3CDTF">2025-08-25T11:06:48Z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0x010100ED0DA606B66FFF4C9BBBE9794B95F31A</vt:lpwstr>
  </property>
  <property fmtid="{D5CDD505-2E9C-101B-9397-08002B2CF9AE}" pid="3" name="Created by">
    <vt:lpwstr>omnidocs.com</vt:lpwstr>
  </property>
  <property fmtid="{D5CDD505-2E9C-101B-9397-08002B2CF9AE}" pid="4" name="MediaServiceImageTags">
    <vt:lpwstr/>
  </property>
  <property fmtid="{D5CDD505-2E9C-101B-9397-08002B2CF9AE}" pid="5" name="TemplafyLanguageCode">
    <vt:lpwstr>nb-NO</vt:lpwstr>
  </property>
  <property fmtid="{D5CDD505-2E9C-101B-9397-08002B2CF9AE}" pid="6" name="TemplafyTemplateId">
    <vt:lpwstr>638699636301382321</vt:lpwstr>
  </property>
  <property fmtid="{D5CDD505-2E9C-101B-9397-08002B2CF9AE}" pid="7" name="TemplafyTenantId">
    <vt:lpwstr>veidekke</vt:lpwstr>
  </property>
  <property fmtid="{D5CDD505-2E9C-101B-9397-08002B2CF9AE}" pid="8" name="TemplafyTimeStamp">
    <vt:lpwstr>2022-05-16T10:24:34.6658112Z</vt:lpwstr>
  </property>
  <property fmtid="{D5CDD505-2E9C-101B-9397-08002B2CF9AE}" pid="9" name="TemplafyUserProfileId">
    <vt:lpwstr>636838242133223423</vt:lpwstr>
  </property>
  <property fmtid="{D5CDD505-2E9C-101B-9397-08002B2CF9AE}" pid="10" name="VD_Country">
    <vt:lpwstr>1;#Norge|eeab8bf1-76d1-4f92-aee9-f4aa0915eacc</vt:lpwstr>
  </property>
  <property fmtid="{D5CDD505-2E9C-101B-9397-08002B2CF9AE}" pid="11" name="VD_Organization">
    <vt:lpwstr>2;#Konsern|74375cae-8c5b-4f23-9737-a1074b6f6932</vt:lpwstr>
  </property>
</Properties>
</file>